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4" r:id="rId7"/>
    <p:sldId id="261" r:id="rId8"/>
    <p:sldId id="262" r:id="rId9"/>
    <p:sldId id="286" r:id="rId10"/>
    <p:sldId id="285" r:id="rId11"/>
    <p:sldId id="287" r:id="rId12"/>
    <p:sldId id="263" r:id="rId13"/>
    <p:sldId id="266" r:id="rId14"/>
    <p:sldId id="264" r:id="rId15"/>
    <p:sldId id="265" r:id="rId16"/>
    <p:sldId id="267" r:id="rId17"/>
    <p:sldId id="270" r:id="rId18"/>
    <p:sldId id="273" r:id="rId19"/>
    <p:sldId id="274" r:id="rId20"/>
    <p:sldId id="271" r:id="rId21"/>
    <p:sldId id="272" r:id="rId22"/>
    <p:sldId id="276" r:id="rId23"/>
    <p:sldId id="275" r:id="rId24"/>
    <p:sldId id="277" r:id="rId25"/>
    <p:sldId id="279" r:id="rId26"/>
    <p:sldId id="281" r:id="rId27"/>
    <p:sldId id="282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0B0E"/>
    <a:srgbClr val="20110E"/>
    <a:srgbClr val="806056"/>
    <a:srgbClr val="8F6A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6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E25335-ED1E-F80B-C172-532203B38D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FB9FE5-E0B8-B2D1-4A87-9D9B7DE739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CEE9CE-F4F4-3CEB-9E02-5CD6A4E38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606EF2-2827-FBF2-A8BD-C5ACAACC4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EC49C3-9738-9F60-43B1-6A4FEA704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036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20874F-E393-013B-EFE4-0A2595C2B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4C402E-C618-D51B-E5C0-3243DCB58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07E4B3-BFB3-A83C-CA09-ECC47A058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BA4612-8AA1-4325-135D-6C5F7A272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8ADEAE-D21B-3711-1A9E-1F779C0D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712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2AB184-B5F3-2FCB-AFF9-993E413F72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9B683E-7D9D-0F9A-8ACA-27EC56084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244113-A7E0-17F1-21BB-720FD541C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F3738C-97D9-B725-FF99-05B3A91F8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0CDA73-5692-239C-900A-EBCE0DACF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970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0061E-6300-AE27-CB86-9BB9CBDE0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9C2756-CEAC-959B-D6A9-15018A3B4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91F648-8138-60FB-B2D3-17EAC3249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7AE78C-6A0F-E32E-DF58-DF833708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6374DB-EB51-C193-674D-2E0FF5F0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845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D0323-AF87-973B-EC15-A13358B2C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B1AA9D-9343-D92B-2AE5-681FFBC2B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602316-D9FD-DD7A-9126-3FB10B49E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3B6922-D2D9-87E2-A24B-96AE13BC3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9FE712-4145-18B3-2160-EA99003C0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541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3863D9-4EAB-4C96-EE9C-65AD39EE2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200241-617E-C281-5E4D-641C483EB6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C8B234-292E-0027-62D0-1383AC5CC8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82D381-BBE8-261D-382E-7D88F1B9F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E82A6-908C-3F7E-EADB-F12F12CF4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5BD741-6245-F468-BC4C-4B24C9A5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3222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B739AA-538D-C117-56E5-CC1F4A657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859A52-2E78-03F0-B8EC-86A380821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B9455B-F35B-BCE5-AD97-38C2DF78D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63C81D-7177-6355-8433-62437CBB91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A14609-6CDC-50DD-308E-2B562B88CD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7DA266-696C-2984-612E-FDFE86AD7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0722B4-B7F5-3C35-88F6-872A6936D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712758A-3BB7-AE79-5212-784C6153D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630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5F761-E9AA-9A73-115D-AF946599B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80EE0E-7EDF-13C3-E674-0ED4BEF21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FC5F90-7B19-5B4E-AB20-EFD72A363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278C1F4-31D6-609B-AEC4-413D7D508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159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D30009-8F8F-D8C5-24F6-07E7502DB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24B2EAD-F852-8732-EFAB-A8ABF994C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A818AF-5338-0DCF-5406-159918883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378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AE331A-97D1-AD39-3A6A-E09C45D08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E823B3-89DB-8881-392E-9FE9E83F0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317043-0824-7755-06F5-E83446DD9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9BD062-625A-2856-B3FE-E53BAD13B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BF51B2-027C-988B-4C61-B9AD595FC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92B99A-B11B-6CAF-673E-1D44A695F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087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470B96-7A49-C6B2-40B5-C4FA9F2D8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D68B74-169E-00CF-5CA4-8222A6A17E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F59C6E-649F-E6AD-928A-707127400A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94679A-AE35-2CB2-B009-7A4F7467D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B191E6-58DA-C454-D0DA-79D616FB0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8BDF18-5990-EA7F-FFF7-99BA23F45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5307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659C705-660B-A312-66EE-5CD3256F3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6414ED-E6E3-C10B-40A0-4D6BA29B2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459E20-62F5-4E93-2090-2DF8419F0E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0D3DF-88B9-46D9-93DC-A1D26FCAFAF8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7A9B58-92AA-D019-8F2D-9B2D0A343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E05A5A-B068-F9A2-E141-0B37672AB7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D70B4-20BB-4EB4-AB7E-237CB2085E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9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9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1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9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1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9.wdp"/><Relationship Id="rId1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1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9.wdp"/><Relationship Id="rId18" Type="http://schemas.microsoft.com/office/2007/relationships/hdphoto" Target="../media/hdphoto7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1.png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9.wdp"/><Relationship Id="rId18" Type="http://schemas.microsoft.com/office/2007/relationships/hdphoto" Target="../media/hdphoto7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1.png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9.wdp"/><Relationship Id="rId18" Type="http://schemas.microsoft.com/office/2007/relationships/hdphoto" Target="../media/hdphoto7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1.png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6" Type="http://schemas.microsoft.com/office/2007/relationships/hdphoto" Target="../media/hdphoto7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openxmlformats.org/officeDocument/2006/relationships/image" Target="../media/image9.pn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8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0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8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0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9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1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9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11.png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6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833C3C3-2D78-9217-CBA3-EF3EC639188F}"/>
              </a:ext>
            </a:extLst>
          </p:cNvPr>
          <p:cNvSpPr/>
          <p:nvPr/>
        </p:nvSpPr>
        <p:spPr>
          <a:xfrm>
            <a:off x="4563412" y="3953317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4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53227" y="424887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58700" y="4372207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849402" y="4372207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7A92A678-6C3F-7BCA-7245-C5B499A2C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373" y="3042122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실행</a:t>
            </a:r>
          </a:p>
        </p:txBody>
      </p:sp>
      <p:pic>
        <p:nvPicPr>
          <p:cNvPr id="1040" name="Picture 16" descr="Monster PNG Transparent Images - PNG All">
            <a:extLst>
              <a:ext uri="{FF2B5EF4-FFF2-40B4-BE49-F238E27FC236}">
                <a16:creationId xmlns:a16="http://schemas.microsoft.com/office/drawing/2014/main" id="{B53F81F9-6956-EA06-E63C-4A904BBB5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538" y="960453"/>
            <a:ext cx="2095736" cy="212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EC38BE7C-5426-1361-59C3-09FEBCDCE01B}"/>
              </a:ext>
            </a:extLst>
          </p:cNvPr>
          <p:cNvSpPr/>
          <p:nvPr/>
        </p:nvSpPr>
        <p:spPr>
          <a:xfrm>
            <a:off x="6825606" y="2827551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DCCB44BD-06CD-4DBE-2F19-4AEA2819E882}"/>
              </a:ext>
            </a:extLst>
          </p:cNvPr>
          <p:cNvSpPr/>
          <p:nvPr/>
        </p:nvSpPr>
        <p:spPr>
          <a:xfrm>
            <a:off x="4959920" y="6170060"/>
            <a:ext cx="560905" cy="46465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6B9BF2-E9EC-F1AD-E71D-BBAF2443B27F}"/>
              </a:ext>
            </a:extLst>
          </p:cNvPr>
          <p:cNvSpPr txBox="1"/>
          <p:nvPr/>
        </p:nvSpPr>
        <p:spPr>
          <a:xfrm>
            <a:off x="5396726" y="25555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전투</a:t>
            </a:r>
          </a:p>
        </p:txBody>
      </p:sp>
      <p:pic>
        <p:nvPicPr>
          <p:cNvPr id="1042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90A85B0A-7C9A-7E62-E83D-D4DFFA5349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8A07CECA-2466-A7D4-B2DE-DEC5DB938FB9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1044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D9E2709C-4F90-DC35-4756-8B7DE767F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270C63D5-9E90-5825-72FC-570218414097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B0596CDF-13D3-F315-27F9-15A97FDEB261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D68EF0AB-9DB8-261D-4770-3B401CCC496D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2DACA28E-E674-8EE5-E226-F19E6D41CE3D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30E9395-62B7-1103-9BD2-B23947D7AA4A}"/>
              </a:ext>
            </a:extLst>
          </p:cNvPr>
          <p:cNvSpPr/>
          <p:nvPr/>
        </p:nvSpPr>
        <p:spPr>
          <a:xfrm>
            <a:off x="9199234" y="4191909"/>
            <a:ext cx="2773022" cy="24428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225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16520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17128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24326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09930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이벤트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0600515-3FC6-D843-8275-C4C183592096}"/>
              </a:ext>
            </a:extLst>
          </p:cNvPr>
          <p:cNvSpPr/>
          <p:nvPr/>
        </p:nvSpPr>
        <p:spPr>
          <a:xfrm>
            <a:off x="5365676" y="373298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solidFill>
              <a:srgbClr val="FFFF00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Sub_n_str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Chest PNG Images &amp; PSDs for Download | PixelSquid - S112006310">
            <a:extLst>
              <a:ext uri="{FF2B5EF4-FFF2-40B4-BE49-F238E27FC236}">
                <a16:creationId xmlns:a16="http://schemas.microsoft.com/office/drawing/2014/main" id="{4552B654-60B4-88D2-154F-36993E354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980" y="729491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C7BF5EA9-76D2-6C20-1E01-FF3F88FAEAEC}"/>
              </a:ext>
            </a:extLst>
          </p:cNvPr>
          <p:cNvSpPr/>
          <p:nvPr/>
        </p:nvSpPr>
        <p:spPr>
          <a:xfrm>
            <a:off x="5750122" y="5862741"/>
            <a:ext cx="560905" cy="46465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E0100FC2-66C5-86A6-E5FB-68D2B0E8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44086A-9892-2C58-20BA-678B132423E1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13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7BC92CB5-0ECC-6EFB-5FA9-CD0494D51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14F15C-84C7-7627-87F2-864CC124F2C3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B4E2767-7237-64AF-3FE3-6B306C014067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B138914-B0B5-62CD-C340-A228894916F6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39C3F66A-D2DC-3596-ED4B-4D58FD72CC37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8935EE4-BB2A-2285-6DAF-269BDDE6D91F}"/>
              </a:ext>
            </a:extLst>
          </p:cNvPr>
          <p:cNvSpPr/>
          <p:nvPr/>
        </p:nvSpPr>
        <p:spPr>
          <a:xfrm>
            <a:off x="3171062" y="1914734"/>
            <a:ext cx="6016486" cy="1210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선택지 </a:t>
            </a:r>
            <a:r>
              <a:rPr lang="en-US" altLang="ko-KR" dirty="0"/>
              <a:t>detail – main </a:t>
            </a:r>
            <a:r>
              <a:rPr lang="ko-KR" altLang="en-US" dirty="0"/>
              <a:t>스트링 출력</a:t>
            </a:r>
          </a:p>
        </p:txBody>
      </p:sp>
    </p:spTree>
    <p:extLst>
      <p:ext uri="{BB962C8B-B14F-4D97-AF65-F5344CB8AC3E}">
        <p14:creationId xmlns:p14="http://schemas.microsoft.com/office/powerpoint/2010/main" val="308431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16520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17128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24326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09930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이벤트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0600515-3FC6-D843-8275-C4C183592096}"/>
              </a:ext>
            </a:extLst>
          </p:cNvPr>
          <p:cNvSpPr/>
          <p:nvPr/>
        </p:nvSpPr>
        <p:spPr>
          <a:xfrm>
            <a:off x="5365676" y="373298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solidFill>
              <a:srgbClr val="FFFF00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Sub_n_str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Chest PNG Images &amp; PSDs for Download | PixelSquid - S112006310">
            <a:extLst>
              <a:ext uri="{FF2B5EF4-FFF2-40B4-BE49-F238E27FC236}">
                <a16:creationId xmlns:a16="http://schemas.microsoft.com/office/drawing/2014/main" id="{4552B654-60B4-88D2-154F-36993E354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980" y="729491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C7BF5EA9-76D2-6C20-1E01-FF3F88FAEAEC}"/>
              </a:ext>
            </a:extLst>
          </p:cNvPr>
          <p:cNvSpPr/>
          <p:nvPr/>
        </p:nvSpPr>
        <p:spPr>
          <a:xfrm>
            <a:off x="5750122" y="5862741"/>
            <a:ext cx="560905" cy="46465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E0100FC2-66C5-86A6-E5FB-68D2B0E8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44086A-9892-2C58-20BA-678B132423E1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13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7BC92CB5-0ECC-6EFB-5FA9-CD0494D51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14F15C-84C7-7627-87F2-864CC124F2C3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B4E2767-7237-64AF-3FE3-6B306C014067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B138914-B0B5-62CD-C340-A228894916F6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39C3F66A-D2DC-3596-ED4B-4D58FD72CC37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8935EE4-BB2A-2285-6DAF-269BDDE6D91F}"/>
              </a:ext>
            </a:extLst>
          </p:cNvPr>
          <p:cNvSpPr/>
          <p:nvPr/>
        </p:nvSpPr>
        <p:spPr>
          <a:xfrm>
            <a:off x="3171062" y="1914734"/>
            <a:ext cx="6016486" cy="1210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선택지 </a:t>
            </a:r>
            <a:r>
              <a:rPr lang="en-US" altLang="ko-KR" dirty="0"/>
              <a:t>detail – main </a:t>
            </a:r>
            <a:r>
              <a:rPr lang="ko-KR" altLang="en-US" dirty="0"/>
              <a:t>스트링 출력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D689ABE-8652-EC08-04F1-F184129F3167}"/>
              </a:ext>
            </a:extLst>
          </p:cNvPr>
          <p:cNvSpPr/>
          <p:nvPr/>
        </p:nvSpPr>
        <p:spPr>
          <a:xfrm>
            <a:off x="1628093" y="922352"/>
            <a:ext cx="9051483" cy="4579691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0EA7ED-D8E8-5719-3B05-B9DAD32815F5}"/>
              </a:ext>
            </a:extLst>
          </p:cNvPr>
          <p:cNvSpPr txBox="1"/>
          <p:nvPr/>
        </p:nvSpPr>
        <p:spPr>
          <a:xfrm>
            <a:off x="5376533" y="106433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이벤트 결과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BA370E7-D847-BF19-CBF4-4071683E5260}"/>
              </a:ext>
            </a:extLst>
          </p:cNvPr>
          <p:cNvSpPr/>
          <p:nvPr/>
        </p:nvSpPr>
        <p:spPr>
          <a:xfrm>
            <a:off x="3157456" y="2639916"/>
            <a:ext cx="6016486" cy="1203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선택지 </a:t>
            </a:r>
            <a:r>
              <a:rPr lang="en-US" altLang="ko-KR" dirty="0" err="1"/>
              <a:t>sub_n_end</a:t>
            </a:r>
            <a:r>
              <a:rPr lang="en-US" altLang="ko-KR" dirty="0"/>
              <a:t> </a:t>
            </a:r>
            <a:r>
              <a:rPr lang="ko-KR" altLang="en-US" dirty="0"/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2161701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16520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17128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24326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09930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의뢰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B556DC-BE40-44A6-7C2E-3174C2E387A3}"/>
              </a:ext>
            </a:extLst>
          </p:cNvPr>
          <p:cNvSpPr/>
          <p:nvPr/>
        </p:nvSpPr>
        <p:spPr>
          <a:xfrm>
            <a:off x="3873908" y="3976303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A18DF9-AE90-0424-10D1-35580243FE2A}"/>
              </a:ext>
            </a:extLst>
          </p:cNvPr>
          <p:cNvSpPr/>
          <p:nvPr/>
        </p:nvSpPr>
        <p:spPr>
          <a:xfrm>
            <a:off x="5407692" y="39922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0600515-3FC6-D843-8275-C4C183592096}"/>
              </a:ext>
            </a:extLst>
          </p:cNvPr>
          <p:cNvSpPr/>
          <p:nvPr/>
        </p:nvSpPr>
        <p:spPr>
          <a:xfrm>
            <a:off x="6946619" y="3322838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solidFill>
              <a:srgbClr val="FFFF00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pic>
        <p:nvPicPr>
          <p:cNvPr id="2050" name="Picture 2" descr="Chest PNG Images &amp; PSDs for Download | PixelSquid - S112006310">
            <a:extLst>
              <a:ext uri="{FF2B5EF4-FFF2-40B4-BE49-F238E27FC236}">
                <a16:creationId xmlns:a16="http://schemas.microsoft.com/office/drawing/2014/main" id="{4552B654-60B4-88D2-154F-36993E354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980" y="729491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C7BF5EA9-76D2-6C20-1E01-FF3F88FAEAEC}"/>
              </a:ext>
            </a:extLst>
          </p:cNvPr>
          <p:cNvSpPr/>
          <p:nvPr/>
        </p:nvSpPr>
        <p:spPr>
          <a:xfrm>
            <a:off x="7352252" y="5547638"/>
            <a:ext cx="560905" cy="46465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E0100FC2-66C5-86A6-E5FB-68D2B0E8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44086A-9892-2C58-20BA-678B132423E1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sp>
        <p:nvSpPr>
          <p:cNvPr id="32" name="화살표: 왼쪽/오른쪽 31">
            <a:extLst>
              <a:ext uri="{FF2B5EF4-FFF2-40B4-BE49-F238E27FC236}">
                <a16:creationId xmlns:a16="http://schemas.microsoft.com/office/drawing/2014/main" id="{7139C884-CE8C-C779-F0B1-0D25F91A8DBF}"/>
              </a:ext>
            </a:extLst>
          </p:cNvPr>
          <p:cNvSpPr/>
          <p:nvPr/>
        </p:nvSpPr>
        <p:spPr>
          <a:xfrm>
            <a:off x="3554485" y="4886064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좌 우 스크롤 가능</a:t>
            </a:r>
          </a:p>
        </p:txBody>
      </p:sp>
      <p:pic>
        <p:nvPicPr>
          <p:cNvPr id="33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8A273D5F-235D-61CC-576E-CD033AED8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21F1BE60-5827-2F5C-DA15-01BCA092C180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D1812D45-E1CC-1623-B67B-8C5AB9CFE6F1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6D4E084E-4D02-B341-FB01-448273F26FAD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994F9B62-F035-E22C-F444-82CB783BA313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42862B7-EDDC-1D6B-93FA-8F33330551D6}"/>
              </a:ext>
            </a:extLst>
          </p:cNvPr>
          <p:cNvSpPr/>
          <p:nvPr/>
        </p:nvSpPr>
        <p:spPr>
          <a:xfrm>
            <a:off x="457731" y="4407026"/>
            <a:ext cx="1703576" cy="16667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369F385-18A9-DE9D-5EC9-E5C3F851E929}"/>
              </a:ext>
            </a:extLst>
          </p:cNvPr>
          <p:cNvGrpSpPr/>
          <p:nvPr/>
        </p:nvGrpSpPr>
        <p:grpSpPr>
          <a:xfrm>
            <a:off x="1080657" y="1506555"/>
            <a:ext cx="9869955" cy="4236999"/>
            <a:chOff x="1080657" y="1506555"/>
            <a:chExt cx="9869955" cy="4236999"/>
          </a:xfrm>
        </p:grpSpPr>
        <p:pic>
          <p:nvPicPr>
            <p:cNvPr id="8194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F7A51ECC-414D-283A-89F9-7A1680A9CDD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9802566" y="1506555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0C6B79A0-A9AF-5093-77DE-CD5B2784548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080657" y="1533504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53544450-6F2D-8D4C-B88C-0E3D35BDBD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417390" y="1533504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2C421629-AEC4-4D10-9FE6-0871BEEAB1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4879318" y="1533504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447D693B-19C6-191D-F174-0F716D9113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7341246" y="1533504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1A7376E-40CF-B785-63B3-F90595632532}"/>
              </a:ext>
            </a:extLst>
          </p:cNvPr>
          <p:cNvSpPr/>
          <p:nvPr/>
        </p:nvSpPr>
        <p:spPr>
          <a:xfrm>
            <a:off x="2181839" y="309949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내용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보상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B4332C-2F77-8E3F-21C7-5C9935BFFC5C}"/>
              </a:ext>
            </a:extLst>
          </p:cNvPr>
          <p:cNvSpPr/>
          <p:nvPr/>
        </p:nvSpPr>
        <p:spPr>
          <a:xfrm>
            <a:off x="3800244" y="308707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내용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보상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5D57351-7AB6-FBEB-A839-6D714A1BC227}"/>
              </a:ext>
            </a:extLst>
          </p:cNvPr>
          <p:cNvSpPr/>
          <p:nvPr/>
        </p:nvSpPr>
        <p:spPr>
          <a:xfrm>
            <a:off x="5418649" y="307465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내용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보상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12C196F-052A-7D35-B001-CBA3DD6F3C14}"/>
              </a:ext>
            </a:extLst>
          </p:cNvPr>
          <p:cNvSpPr/>
          <p:nvPr/>
        </p:nvSpPr>
        <p:spPr>
          <a:xfrm>
            <a:off x="7037054" y="306223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내용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보상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DB6E146-38D7-F787-4CBE-F36DC4ED471B}"/>
              </a:ext>
            </a:extLst>
          </p:cNvPr>
          <p:cNvSpPr/>
          <p:nvPr/>
        </p:nvSpPr>
        <p:spPr>
          <a:xfrm>
            <a:off x="8655459" y="304981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내용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보상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F1927B5-F6C9-DD98-09E2-C7F092A5CC14}"/>
              </a:ext>
            </a:extLst>
          </p:cNvPr>
          <p:cNvSpPr txBox="1"/>
          <p:nvPr/>
        </p:nvSpPr>
        <p:spPr>
          <a:xfrm>
            <a:off x="5672999" y="233229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의뢰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8E8467-394E-FC9A-738D-8650918E24D9}"/>
              </a:ext>
            </a:extLst>
          </p:cNvPr>
          <p:cNvSpPr txBox="1"/>
          <p:nvPr/>
        </p:nvSpPr>
        <p:spPr>
          <a:xfrm>
            <a:off x="9727635" y="2209733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4345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16520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17128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24326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09930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효과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B556DC-BE40-44A6-7C2E-3174C2E387A3}"/>
              </a:ext>
            </a:extLst>
          </p:cNvPr>
          <p:cNvSpPr/>
          <p:nvPr/>
        </p:nvSpPr>
        <p:spPr>
          <a:xfrm>
            <a:off x="3873908" y="3976303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A18DF9-AE90-0424-10D1-35580243FE2A}"/>
              </a:ext>
            </a:extLst>
          </p:cNvPr>
          <p:cNvSpPr/>
          <p:nvPr/>
        </p:nvSpPr>
        <p:spPr>
          <a:xfrm>
            <a:off x="5407692" y="39922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0600515-3FC6-D843-8275-C4C183592096}"/>
              </a:ext>
            </a:extLst>
          </p:cNvPr>
          <p:cNvSpPr/>
          <p:nvPr/>
        </p:nvSpPr>
        <p:spPr>
          <a:xfrm>
            <a:off x="6946619" y="3322838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solidFill>
              <a:srgbClr val="FFFF00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pic>
        <p:nvPicPr>
          <p:cNvPr id="2050" name="Picture 2" descr="Chest PNG Images &amp; PSDs for Download | PixelSquid - S112006310">
            <a:extLst>
              <a:ext uri="{FF2B5EF4-FFF2-40B4-BE49-F238E27FC236}">
                <a16:creationId xmlns:a16="http://schemas.microsoft.com/office/drawing/2014/main" id="{4552B654-60B4-88D2-154F-36993E354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980" y="729491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C7BF5EA9-76D2-6C20-1E01-FF3F88FAEAEC}"/>
              </a:ext>
            </a:extLst>
          </p:cNvPr>
          <p:cNvSpPr/>
          <p:nvPr/>
        </p:nvSpPr>
        <p:spPr>
          <a:xfrm>
            <a:off x="7352252" y="5547638"/>
            <a:ext cx="560905" cy="46465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E0100FC2-66C5-86A6-E5FB-68D2B0E8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44086A-9892-2C58-20BA-678B132423E1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369F385-18A9-DE9D-5EC9-E5C3F851E929}"/>
              </a:ext>
            </a:extLst>
          </p:cNvPr>
          <p:cNvGrpSpPr/>
          <p:nvPr/>
        </p:nvGrpSpPr>
        <p:grpSpPr>
          <a:xfrm>
            <a:off x="1080657" y="1506555"/>
            <a:ext cx="9869955" cy="4236999"/>
            <a:chOff x="1080657" y="1506555"/>
            <a:chExt cx="9869955" cy="4236999"/>
          </a:xfrm>
        </p:grpSpPr>
        <p:pic>
          <p:nvPicPr>
            <p:cNvPr id="8194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F7A51ECC-414D-283A-89F9-7A1680A9CDD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9802566" y="1506555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0C6B79A0-A9AF-5093-77DE-CD5B2784548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080657" y="1533504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53544450-6F2D-8D4C-B88C-0E3D35BDBD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417390" y="1533504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2C421629-AEC4-4D10-9FE6-0871BEEAB1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4879318" y="1533504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447D693B-19C6-191D-F174-0F716D9113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7341246" y="1533504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1A7376E-40CF-B785-63B3-F90595632532}"/>
              </a:ext>
            </a:extLst>
          </p:cNvPr>
          <p:cNvSpPr/>
          <p:nvPr/>
        </p:nvSpPr>
        <p:spPr>
          <a:xfrm>
            <a:off x="2181839" y="309949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버프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EB4332C-2F77-8E3F-21C7-5C9935BFFC5C}"/>
              </a:ext>
            </a:extLst>
          </p:cNvPr>
          <p:cNvSpPr/>
          <p:nvPr/>
        </p:nvSpPr>
        <p:spPr>
          <a:xfrm>
            <a:off x="3800244" y="308707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버프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5D57351-7AB6-FBEB-A839-6D714A1BC227}"/>
              </a:ext>
            </a:extLst>
          </p:cNvPr>
          <p:cNvSpPr/>
          <p:nvPr/>
        </p:nvSpPr>
        <p:spPr>
          <a:xfrm>
            <a:off x="5418649" y="307465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디버프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12C196F-052A-7D35-B001-CBA3DD6F3C14}"/>
              </a:ext>
            </a:extLst>
          </p:cNvPr>
          <p:cNvSpPr/>
          <p:nvPr/>
        </p:nvSpPr>
        <p:spPr>
          <a:xfrm>
            <a:off x="7037054" y="306223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버프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DB6E146-38D7-F787-4CBE-F36DC4ED471B}"/>
              </a:ext>
            </a:extLst>
          </p:cNvPr>
          <p:cNvSpPr/>
          <p:nvPr/>
        </p:nvSpPr>
        <p:spPr>
          <a:xfrm>
            <a:off x="8655459" y="3049819"/>
            <a:ext cx="1493139" cy="187113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버프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F1927B5-F6C9-DD98-09E2-C7F092A5CC14}"/>
              </a:ext>
            </a:extLst>
          </p:cNvPr>
          <p:cNvSpPr txBox="1"/>
          <p:nvPr/>
        </p:nvSpPr>
        <p:spPr>
          <a:xfrm>
            <a:off x="5672999" y="233229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보유 효과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8E8467-394E-FC9A-738D-8650918E24D9}"/>
              </a:ext>
            </a:extLst>
          </p:cNvPr>
          <p:cNvSpPr txBox="1"/>
          <p:nvPr/>
        </p:nvSpPr>
        <p:spPr>
          <a:xfrm>
            <a:off x="9727635" y="2209733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32" name="화살표: 왼쪽/오른쪽 31">
            <a:extLst>
              <a:ext uri="{FF2B5EF4-FFF2-40B4-BE49-F238E27FC236}">
                <a16:creationId xmlns:a16="http://schemas.microsoft.com/office/drawing/2014/main" id="{7139C884-CE8C-C779-F0B1-0D25F91A8DBF}"/>
              </a:ext>
            </a:extLst>
          </p:cNvPr>
          <p:cNvSpPr/>
          <p:nvPr/>
        </p:nvSpPr>
        <p:spPr>
          <a:xfrm>
            <a:off x="3554485" y="4886064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좌 우 스크롤 가능</a:t>
            </a:r>
          </a:p>
        </p:txBody>
      </p:sp>
      <p:pic>
        <p:nvPicPr>
          <p:cNvPr id="33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8A273D5F-235D-61CC-576E-CD033AED8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21F1BE60-5827-2F5C-DA15-01BCA092C180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D1812D45-E1CC-1623-B67B-8C5AB9CFE6F1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6D4E084E-4D02-B341-FB01-448273F26FAD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994F9B62-F035-E22C-F444-82CB783BA313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A7453FF-7603-883F-2FB0-6DFE833DB5C7}"/>
              </a:ext>
            </a:extLst>
          </p:cNvPr>
          <p:cNvSpPr/>
          <p:nvPr/>
        </p:nvSpPr>
        <p:spPr>
          <a:xfrm>
            <a:off x="126257" y="79849"/>
            <a:ext cx="1088911" cy="16667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136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16520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17128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24326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09930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228680" y="215968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캐릭터 선택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B556DC-BE40-44A6-7C2E-3174C2E387A3}"/>
              </a:ext>
            </a:extLst>
          </p:cNvPr>
          <p:cNvSpPr/>
          <p:nvPr/>
        </p:nvSpPr>
        <p:spPr>
          <a:xfrm>
            <a:off x="3873908" y="3976303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A18DF9-AE90-0424-10D1-35580243FE2A}"/>
              </a:ext>
            </a:extLst>
          </p:cNvPr>
          <p:cNvSpPr/>
          <p:nvPr/>
        </p:nvSpPr>
        <p:spPr>
          <a:xfrm>
            <a:off x="5407692" y="39922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pic>
        <p:nvPicPr>
          <p:cNvPr id="2050" name="Picture 2" descr="Chest PNG Images &amp; PSDs for Download | PixelSquid - S112006310">
            <a:extLst>
              <a:ext uri="{FF2B5EF4-FFF2-40B4-BE49-F238E27FC236}">
                <a16:creationId xmlns:a16="http://schemas.microsoft.com/office/drawing/2014/main" id="{4552B654-60B4-88D2-154F-36993E354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980" y="729491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E0100FC2-66C5-86A6-E5FB-68D2B0E8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44086A-9892-2C58-20BA-678B132423E1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8194" name="Picture 2" descr="Scroll PNG Transparent Images | PNG All | Old paper background, Clip art,  Episode interactive backgrounds">
            <a:extLst>
              <a:ext uri="{FF2B5EF4-FFF2-40B4-BE49-F238E27FC236}">
                <a16:creationId xmlns:a16="http://schemas.microsoft.com/office/drawing/2014/main" id="{F7A51ECC-414D-283A-89F9-7A1680A9CD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12"/>
          <a:stretch/>
        </p:blipFill>
        <p:spPr bwMode="auto">
          <a:xfrm>
            <a:off x="4891833" y="1526391"/>
            <a:ext cx="1148046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Scroll PNG Transparent Images | PNG All | Old paper background, Clip art,  Episode interactive backgrounds">
            <a:extLst>
              <a:ext uri="{FF2B5EF4-FFF2-40B4-BE49-F238E27FC236}">
                <a16:creationId xmlns:a16="http://schemas.microsoft.com/office/drawing/2014/main" id="{0C6B79A0-A9AF-5093-77DE-CD5B278454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116"/>
          <a:stretch/>
        </p:blipFill>
        <p:spPr bwMode="auto">
          <a:xfrm>
            <a:off x="1080657" y="1533504"/>
            <a:ext cx="1364998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Scroll PNG Transparent Images | PNG All | Old paper background, Clip art,  Episode interactive backgrounds">
            <a:extLst>
              <a:ext uri="{FF2B5EF4-FFF2-40B4-BE49-F238E27FC236}">
                <a16:creationId xmlns:a16="http://schemas.microsoft.com/office/drawing/2014/main" id="{53544450-6F2D-8D4C-B88C-0E3D35BDBD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8" r="26215"/>
          <a:stretch/>
        </p:blipFill>
        <p:spPr bwMode="auto">
          <a:xfrm>
            <a:off x="2417390" y="1533504"/>
            <a:ext cx="2475620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F1927B5-F6C9-DD98-09E2-C7F092A5CC14}"/>
              </a:ext>
            </a:extLst>
          </p:cNvPr>
          <p:cNvSpPr txBox="1"/>
          <p:nvPr/>
        </p:nvSpPr>
        <p:spPr>
          <a:xfrm>
            <a:off x="2795937" y="2355634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캐릭터 명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8E8467-394E-FC9A-738D-8650918E24D9}"/>
              </a:ext>
            </a:extLst>
          </p:cNvPr>
          <p:cNvSpPr txBox="1"/>
          <p:nvPr/>
        </p:nvSpPr>
        <p:spPr>
          <a:xfrm>
            <a:off x="5054538" y="2123669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F5A83C7-2FF6-C592-9658-0DC74EB241EC}"/>
              </a:ext>
            </a:extLst>
          </p:cNvPr>
          <p:cNvSpPr/>
          <p:nvPr/>
        </p:nvSpPr>
        <p:spPr>
          <a:xfrm>
            <a:off x="1873540" y="2271186"/>
            <a:ext cx="798019" cy="1056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일러스트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10E1E9-41BD-80AB-33C6-2768B1AA97CB}"/>
              </a:ext>
            </a:extLst>
          </p:cNvPr>
          <p:cNvSpPr txBox="1"/>
          <p:nvPr/>
        </p:nvSpPr>
        <p:spPr>
          <a:xfrm>
            <a:off x="2888121" y="2694196"/>
            <a:ext cx="7008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등급 명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6AF55B0-04B7-1A5A-01EA-39FE372983AA}"/>
              </a:ext>
            </a:extLst>
          </p:cNvPr>
          <p:cNvSpPr txBox="1"/>
          <p:nvPr/>
        </p:nvSpPr>
        <p:spPr>
          <a:xfrm>
            <a:off x="2895427" y="3016398"/>
            <a:ext cx="7008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직업 명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FAD2D2B-C153-6EFB-98DF-66C63483D1B5}"/>
              </a:ext>
            </a:extLst>
          </p:cNvPr>
          <p:cNvSpPr txBox="1"/>
          <p:nvPr/>
        </p:nvSpPr>
        <p:spPr>
          <a:xfrm>
            <a:off x="4058462" y="2601103"/>
            <a:ext cx="750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보유</a:t>
            </a:r>
            <a:r>
              <a:rPr lang="en-US" altLang="ko-KR" sz="1200" b="1" dirty="0"/>
              <a:t> AP</a:t>
            </a:r>
            <a:endParaRPr lang="ko-KR" altLang="en-US" sz="1200" b="1" dirty="0"/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9C6EAAEE-9E0B-533A-C8EC-DD2AA980317B}"/>
              </a:ext>
            </a:extLst>
          </p:cNvPr>
          <p:cNvSpPr/>
          <p:nvPr/>
        </p:nvSpPr>
        <p:spPr>
          <a:xfrm rot="10800000">
            <a:off x="3655097" y="213805"/>
            <a:ext cx="560905" cy="46465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C0FC640-F769-E490-CB51-B6B6332369D1}"/>
              </a:ext>
            </a:extLst>
          </p:cNvPr>
          <p:cNvSpPr/>
          <p:nvPr/>
        </p:nvSpPr>
        <p:spPr>
          <a:xfrm>
            <a:off x="3768556" y="3810541"/>
            <a:ext cx="974869" cy="132432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E43D961-2ACA-7147-E38D-491B89687586}"/>
              </a:ext>
            </a:extLst>
          </p:cNvPr>
          <p:cNvSpPr/>
          <p:nvPr/>
        </p:nvSpPr>
        <p:spPr>
          <a:xfrm>
            <a:off x="3482227" y="3803983"/>
            <a:ext cx="974869" cy="132432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469BFCF-5749-6785-267D-D1BFFE6F5CA5}"/>
              </a:ext>
            </a:extLst>
          </p:cNvPr>
          <p:cNvSpPr/>
          <p:nvPr/>
        </p:nvSpPr>
        <p:spPr>
          <a:xfrm>
            <a:off x="3195898" y="3797425"/>
            <a:ext cx="974869" cy="132432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4B39260-6EBB-E6FD-EB2A-4BA32215AC1A}"/>
              </a:ext>
            </a:extLst>
          </p:cNvPr>
          <p:cNvSpPr/>
          <p:nvPr/>
        </p:nvSpPr>
        <p:spPr>
          <a:xfrm>
            <a:off x="2909569" y="3790867"/>
            <a:ext cx="974869" cy="132432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63AD2BB-B683-962B-AFFC-65383D3B2337}"/>
              </a:ext>
            </a:extLst>
          </p:cNvPr>
          <p:cNvSpPr/>
          <p:nvPr/>
        </p:nvSpPr>
        <p:spPr>
          <a:xfrm>
            <a:off x="2623240" y="3784309"/>
            <a:ext cx="974869" cy="132432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75576D8-3B17-3D68-02C3-4D4168650B67}"/>
              </a:ext>
            </a:extLst>
          </p:cNvPr>
          <p:cNvSpPr/>
          <p:nvPr/>
        </p:nvSpPr>
        <p:spPr>
          <a:xfrm>
            <a:off x="2336911" y="3777751"/>
            <a:ext cx="974869" cy="132432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690360-EC30-1B24-61FB-488A661E61EE}"/>
              </a:ext>
            </a:extLst>
          </p:cNvPr>
          <p:cNvSpPr txBox="1"/>
          <p:nvPr/>
        </p:nvSpPr>
        <p:spPr>
          <a:xfrm>
            <a:off x="3235726" y="3498337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보유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스킬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0849CC2-9307-0F67-9239-B65B677D9890}"/>
              </a:ext>
            </a:extLst>
          </p:cNvPr>
          <p:cNvSpPr txBox="1"/>
          <p:nvPr/>
        </p:nvSpPr>
        <p:spPr>
          <a:xfrm>
            <a:off x="4160796" y="2820267"/>
            <a:ext cx="5116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- 2 -</a:t>
            </a:r>
            <a:endParaRPr lang="ko-KR" altLang="en-US" sz="1200" b="1" dirty="0"/>
          </a:p>
        </p:txBody>
      </p:sp>
      <p:pic>
        <p:nvPicPr>
          <p:cNvPr id="49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3B057262-2343-6B9D-AD2C-E8C64EC8C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직사각형 49">
            <a:extLst>
              <a:ext uri="{FF2B5EF4-FFF2-40B4-BE49-F238E27FC236}">
                <a16:creationId xmlns:a16="http://schemas.microsoft.com/office/drawing/2014/main" id="{EC9BD0D7-6015-E8B7-2F04-40595F488246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91062855-5070-7926-5599-2B50C79540E2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1DDB7BA8-12DB-3EEC-541A-21E72D07CB5C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994C0721-791E-3B9C-7F7C-E2D5937AF7BB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2695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16520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17128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24326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09930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이벤트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B556DC-BE40-44A6-7C2E-3174C2E387A3}"/>
              </a:ext>
            </a:extLst>
          </p:cNvPr>
          <p:cNvSpPr/>
          <p:nvPr/>
        </p:nvSpPr>
        <p:spPr>
          <a:xfrm>
            <a:off x="3873908" y="3976303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A18DF9-AE90-0424-10D1-35580243FE2A}"/>
              </a:ext>
            </a:extLst>
          </p:cNvPr>
          <p:cNvSpPr/>
          <p:nvPr/>
        </p:nvSpPr>
        <p:spPr>
          <a:xfrm>
            <a:off x="5407692" y="39922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선택지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pic>
        <p:nvPicPr>
          <p:cNvPr id="2050" name="Picture 2" descr="Chest PNG Images &amp; PSDs for Download | PixelSquid - S112006310">
            <a:extLst>
              <a:ext uri="{FF2B5EF4-FFF2-40B4-BE49-F238E27FC236}">
                <a16:creationId xmlns:a16="http://schemas.microsoft.com/office/drawing/2014/main" id="{4552B654-60B4-88D2-154F-36993E354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980" y="729491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E0100FC2-66C5-86A6-E5FB-68D2B0E8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44086A-9892-2C58-20BA-678B132423E1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8194" name="Picture 2" descr="Scroll PNG Transparent Images | PNG All | Old paper background, Clip art,  Episode interactive backgrounds">
            <a:extLst>
              <a:ext uri="{FF2B5EF4-FFF2-40B4-BE49-F238E27FC236}">
                <a16:creationId xmlns:a16="http://schemas.microsoft.com/office/drawing/2014/main" id="{F7A51ECC-414D-283A-89F9-7A1680A9CD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12"/>
          <a:stretch/>
        </p:blipFill>
        <p:spPr bwMode="auto">
          <a:xfrm>
            <a:off x="4891833" y="1526391"/>
            <a:ext cx="1148046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Scroll PNG Transparent Images | PNG All | Old paper background, Clip art,  Episode interactive backgrounds">
            <a:extLst>
              <a:ext uri="{FF2B5EF4-FFF2-40B4-BE49-F238E27FC236}">
                <a16:creationId xmlns:a16="http://schemas.microsoft.com/office/drawing/2014/main" id="{0C6B79A0-A9AF-5093-77DE-CD5B278454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116"/>
          <a:stretch/>
        </p:blipFill>
        <p:spPr bwMode="auto">
          <a:xfrm>
            <a:off x="1080657" y="1533504"/>
            <a:ext cx="1364998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Scroll PNG Transparent Images | PNG All | Old paper background, Clip art,  Episode interactive backgrounds">
            <a:extLst>
              <a:ext uri="{FF2B5EF4-FFF2-40B4-BE49-F238E27FC236}">
                <a16:creationId xmlns:a16="http://schemas.microsoft.com/office/drawing/2014/main" id="{53544450-6F2D-8D4C-B88C-0E3D35BDBD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8" r="26215"/>
          <a:stretch/>
        </p:blipFill>
        <p:spPr bwMode="auto">
          <a:xfrm>
            <a:off x="2417390" y="1533504"/>
            <a:ext cx="2475620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F1927B5-F6C9-DD98-09E2-C7F092A5CC14}"/>
              </a:ext>
            </a:extLst>
          </p:cNvPr>
          <p:cNvSpPr txBox="1"/>
          <p:nvPr/>
        </p:nvSpPr>
        <p:spPr>
          <a:xfrm>
            <a:off x="2795937" y="2355634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캐릭터 명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8E8467-394E-FC9A-738D-8650918E24D9}"/>
              </a:ext>
            </a:extLst>
          </p:cNvPr>
          <p:cNvSpPr txBox="1"/>
          <p:nvPr/>
        </p:nvSpPr>
        <p:spPr>
          <a:xfrm>
            <a:off x="5054538" y="2123669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F5A83C7-2FF6-C592-9658-0DC74EB241EC}"/>
              </a:ext>
            </a:extLst>
          </p:cNvPr>
          <p:cNvSpPr/>
          <p:nvPr/>
        </p:nvSpPr>
        <p:spPr>
          <a:xfrm>
            <a:off x="1873540" y="2271186"/>
            <a:ext cx="798019" cy="1056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일러스트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10E1E9-41BD-80AB-33C6-2768B1AA97CB}"/>
              </a:ext>
            </a:extLst>
          </p:cNvPr>
          <p:cNvSpPr txBox="1"/>
          <p:nvPr/>
        </p:nvSpPr>
        <p:spPr>
          <a:xfrm>
            <a:off x="2888121" y="2694196"/>
            <a:ext cx="7008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등급 명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6AF55B0-04B7-1A5A-01EA-39FE372983AA}"/>
              </a:ext>
            </a:extLst>
          </p:cNvPr>
          <p:cNvSpPr txBox="1"/>
          <p:nvPr/>
        </p:nvSpPr>
        <p:spPr>
          <a:xfrm>
            <a:off x="2895427" y="3016398"/>
            <a:ext cx="7008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직업 명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FAD2D2B-C153-6EFB-98DF-66C63483D1B5}"/>
              </a:ext>
            </a:extLst>
          </p:cNvPr>
          <p:cNvSpPr txBox="1"/>
          <p:nvPr/>
        </p:nvSpPr>
        <p:spPr>
          <a:xfrm>
            <a:off x="4058462" y="2601103"/>
            <a:ext cx="750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보유</a:t>
            </a:r>
            <a:r>
              <a:rPr lang="en-US" altLang="ko-KR" sz="1200" b="1" dirty="0"/>
              <a:t> AP</a:t>
            </a:r>
            <a:endParaRPr lang="ko-KR" altLang="en-US" sz="1200" b="1" dirty="0"/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9C6EAAEE-9E0B-533A-C8EC-DD2AA980317B}"/>
              </a:ext>
            </a:extLst>
          </p:cNvPr>
          <p:cNvSpPr/>
          <p:nvPr/>
        </p:nvSpPr>
        <p:spPr>
          <a:xfrm rot="10800000">
            <a:off x="3655097" y="213805"/>
            <a:ext cx="560905" cy="46465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0849CC2-9307-0F67-9239-B65B677D9890}"/>
              </a:ext>
            </a:extLst>
          </p:cNvPr>
          <p:cNvSpPr txBox="1"/>
          <p:nvPr/>
        </p:nvSpPr>
        <p:spPr>
          <a:xfrm>
            <a:off x="4160796" y="2820267"/>
            <a:ext cx="5116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- 2 -</a:t>
            </a:r>
            <a:endParaRPr lang="ko-KR" altLang="en-US" sz="12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690360-EC30-1B24-61FB-488A661E61EE}"/>
              </a:ext>
            </a:extLst>
          </p:cNvPr>
          <p:cNvSpPr txBox="1"/>
          <p:nvPr/>
        </p:nvSpPr>
        <p:spPr>
          <a:xfrm>
            <a:off x="3235726" y="3498337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보유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스킬</a:t>
            </a:r>
          </a:p>
        </p:txBody>
      </p:sp>
      <p:sp>
        <p:nvSpPr>
          <p:cNvPr id="40" name="화살표: 왼쪽/오른쪽 39">
            <a:extLst>
              <a:ext uri="{FF2B5EF4-FFF2-40B4-BE49-F238E27FC236}">
                <a16:creationId xmlns:a16="http://schemas.microsoft.com/office/drawing/2014/main" id="{A67A4468-0801-D10B-FDF0-C1161F85DD4A}"/>
              </a:ext>
            </a:extLst>
          </p:cNvPr>
          <p:cNvSpPr/>
          <p:nvPr/>
        </p:nvSpPr>
        <p:spPr>
          <a:xfrm>
            <a:off x="3572351" y="5387302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좌 우 스크롤 가능</a:t>
            </a:r>
          </a:p>
        </p:txBody>
      </p:sp>
      <p:pic>
        <p:nvPicPr>
          <p:cNvPr id="41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DCC5EFE6-C9CE-1C4C-A601-FD005CECF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38DDEE20-3707-BCCD-05EE-663BB245371A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B1F1FF1-036F-0364-ACB9-101903616990}"/>
              </a:ext>
            </a:extLst>
          </p:cNvPr>
          <p:cNvSpPr/>
          <p:nvPr/>
        </p:nvSpPr>
        <p:spPr>
          <a:xfrm>
            <a:off x="-46039" y="-8056"/>
            <a:ext cx="12238039" cy="6914451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75576D8-3B17-3D68-02C3-4D4168650B67}"/>
              </a:ext>
            </a:extLst>
          </p:cNvPr>
          <p:cNvSpPr/>
          <p:nvPr/>
        </p:nvSpPr>
        <p:spPr>
          <a:xfrm>
            <a:off x="1118984" y="2799344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094BDDE-FD99-D12A-7E72-A03D4DE8D696}"/>
              </a:ext>
            </a:extLst>
          </p:cNvPr>
          <p:cNvSpPr txBox="1"/>
          <p:nvPr/>
        </p:nvSpPr>
        <p:spPr>
          <a:xfrm>
            <a:off x="5151352" y="2195765"/>
            <a:ext cx="1717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보유 스킬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79C5E67-73A5-D4A6-B306-88179ED775E8}"/>
              </a:ext>
            </a:extLst>
          </p:cNvPr>
          <p:cNvSpPr/>
          <p:nvPr/>
        </p:nvSpPr>
        <p:spPr>
          <a:xfrm>
            <a:off x="2931890" y="2825391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03510CE-1447-51AA-6F50-EC758C8E216D}"/>
              </a:ext>
            </a:extLst>
          </p:cNvPr>
          <p:cNvSpPr/>
          <p:nvPr/>
        </p:nvSpPr>
        <p:spPr>
          <a:xfrm>
            <a:off x="4744796" y="2851438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84F53CA-ECDA-73CA-03AC-A4BF51729C83}"/>
              </a:ext>
            </a:extLst>
          </p:cNvPr>
          <p:cNvSpPr/>
          <p:nvPr/>
        </p:nvSpPr>
        <p:spPr>
          <a:xfrm>
            <a:off x="6557702" y="2877485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E932371-38EF-EA48-942D-71B5A7F7EAA5}"/>
              </a:ext>
            </a:extLst>
          </p:cNvPr>
          <p:cNvSpPr/>
          <p:nvPr/>
        </p:nvSpPr>
        <p:spPr>
          <a:xfrm>
            <a:off x="8370608" y="2903532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3D44DDCA-7A50-80D4-5ADE-B1FECF2A362E}"/>
              </a:ext>
            </a:extLst>
          </p:cNvPr>
          <p:cNvSpPr/>
          <p:nvPr/>
        </p:nvSpPr>
        <p:spPr>
          <a:xfrm>
            <a:off x="10183514" y="2929579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243C400F-0303-2A05-BD03-3BA6FB7A4E97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7DEEDFFA-90DF-6329-4BBB-E3DC2B1C599D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1A92CDB0-3367-ED2A-3EA3-67E8EC819FB6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656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9DDD41-3E14-8CAA-2205-989AF759BE48}"/>
              </a:ext>
            </a:extLst>
          </p:cNvPr>
          <p:cNvSpPr txBox="1"/>
          <p:nvPr/>
        </p:nvSpPr>
        <p:spPr>
          <a:xfrm>
            <a:off x="3996267" y="3278200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보유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캐릭터들 표시 및 움직임 </a:t>
            </a:r>
            <a:r>
              <a:rPr lang="en-US" altLang="ko-KR" dirty="0">
                <a:solidFill>
                  <a:schemeClr val="bg1"/>
                </a:solidFill>
              </a:rPr>
              <a:t>-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40CA41-6B31-5728-6D9A-9DCA9D38D60E}"/>
              </a:ext>
            </a:extLst>
          </p:cNvPr>
          <p:cNvSpPr txBox="1"/>
          <p:nvPr/>
        </p:nvSpPr>
        <p:spPr>
          <a:xfrm>
            <a:off x="5228680" y="21596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solidFill>
                  <a:schemeClr val="bg1"/>
                </a:solidFill>
              </a:rPr>
              <a:t>용병단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1A082D31-E8B6-9E32-AD2C-DD58D6054B67}"/>
              </a:ext>
            </a:extLst>
          </p:cNvPr>
          <p:cNvSpPr/>
          <p:nvPr/>
        </p:nvSpPr>
        <p:spPr>
          <a:xfrm>
            <a:off x="153358" y="87024"/>
            <a:ext cx="1675089" cy="82519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DAY 1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704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34F625-6F14-8152-F7F0-3A77D4693F42}"/>
              </a:ext>
            </a:extLst>
          </p:cNvPr>
          <p:cNvSpPr/>
          <p:nvPr/>
        </p:nvSpPr>
        <p:spPr>
          <a:xfrm>
            <a:off x="384964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688BEC5-6AC3-D647-625A-7B74F48E4397}"/>
              </a:ext>
            </a:extLst>
          </p:cNvPr>
          <p:cNvSpPr/>
          <p:nvPr/>
        </p:nvSpPr>
        <p:spPr>
          <a:xfrm>
            <a:off x="537365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142F6D-CB75-C7AE-C0E6-489B6179EE55}"/>
              </a:ext>
            </a:extLst>
          </p:cNvPr>
          <p:cNvSpPr/>
          <p:nvPr/>
        </p:nvSpPr>
        <p:spPr>
          <a:xfrm>
            <a:off x="3263781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6258EBC-7656-FDD8-4BA9-AFA3FAE3DBAD}"/>
              </a:ext>
            </a:extLst>
          </p:cNvPr>
          <p:cNvSpPr/>
          <p:nvPr/>
        </p:nvSpPr>
        <p:spPr>
          <a:xfrm>
            <a:off x="3416182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EB5F83C-0D68-E4ED-AA8A-614C1BBDE7A7}"/>
              </a:ext>
            </a:extLst>
          </p:cNvPr>
          <p:cNvSpPr/>
          <p:nvPr/>
        </p:nvSpPr>
        <p:spPr>
          <a:xfrm>
            <a:off x="6142598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21A50F-CFCE-6289-8D3A-DDBD49C87A80}"/>
              </a:ext>
            </a:extLst>
          </p:cNvPr>
          <p:cNvSpPr/>
          <p:nvPr/>
        </p:nvSpPr>
        <p:spPr>
          <a:xfrm>
            <a:off x="6294999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7167E7-CCCC-88C8-372E-50CBF537B39C}"/>
              </a:ext>
            </a:extLst>
          </p:cNvPr>
          <p:cNvSpPr/>
          <p:nvPr/>
        </p:nvSpPr>
        <p:spPr>
          <a:xfrm>
            <a:off x="9021415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E582D9-F917-080C-B274-FE1E8886DC9B}"/>
              </a:ext>
            </a:extLst>
          </p:cNvPr>
          <p:cNvSpPr/>
          <p:nvPr/>
        </p:nvSpPr>
        <p:spPr>
          <a:xfrm>
            <a:off x="9173816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23" name="화살표: 왼쪽/오른쪽 22">
            <a:extLst>
              <a:ext uri="{FF2B5EF4-FFF2-40B4-BE49-F238E27FC236}">
                <a16:creationId xmlns:a16="http://schemas.microsoft.com/office/drawing/2014/main" id="{00316758-B63A-8546-45D6-EEFD078DB07B}"/>
              </a:ext>
            </a:extLst>
          </p:cNvPr>
          <p:cNvSpPr/>
          <p:nvPr/>
        </p:nvSpPr>
        <p:spPr>
          <a:xfrm>
            <a:off x="3722530" y="5986370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보유</a:t>
            </a:r>
            <a:r>
              <a:rPr lang="en-US" altLang="ko-KR" dirty="0"/>
              <a:t> </a:t>
            </a:r>
            <a:r>
              <a:rPr lang="ko-KR" altLang="en-US" dirty="0"/>
              <a:t>캐릭터 좌 우 스크롤 가능</a:t>
            </a:r>
          </a:p>
        </p:txBody>
      </p:sp>
    </p:spTree>
    <p:extLst>
      <p:ext uri="{BB962C8B-B14F-4D97-AF65-F5344CB8AC3E}">
        <p14:creationId xmlns:p14="http://schemas.microsoft.com/office/powerpoint/2010/main" val="2352384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34F625-6F14-8152-F7F0-3A77D4693F42}"/>
              </a:ext>
            </a:extLst>
          </p:cNvPr>
          <p:cNvSpPr/>
          <p:nvPr/>
        </p:nvSpPr>
        <p:spPr>
          <a:xfrm>
            <a:off x="384964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688BEC5-6AC3-D647-625A-7B74F48E4397}"/>
              </a:ext>
            </a:extLst>
          </p:cNvPr>
          <p:cNvSpPr/>
          <p:nvPr/>
        </p:nvSpPr>
        <p:spPr>
          <a:xfrm>
            <a:off x="537365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142F6D-CB75-C7AE-C0E6-489B6179EE55}"/>
              </a:ext>
            </a:extLst>
          </p:cNvPr>
          <p:cNvSpPr/>
          <p:nvPr/>
        </p:nvSpPr>
        <p:spPr>
          <a:xfrm>
            <a:off x="3263781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6258EBC-7656-FDD8-4BA9-AFA3FAE3DBAD}"/>
              </a:ext>
            </a:extLst>
          </p:cNvPr>
          <p:cNvSpPr/>
          <p:nvPr/>
        </p:nvSpPr>
        <p:spPr>
          <a:xfrm>
            <a:off x="3416182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EB5F83C-0D68-E4ED-AA8A-614C1BBDE7A7}"/>
              </a:ext>
            </a:extLst>
          </p:cNvPr>
          <p:cNvSpPr/>
          <p:nvPr/>
        </p:nvSpPr>
        <p:spPr>
          <a:xfrm>
            <a:off x="6142598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21A50F-CFCE-6289-8D3A-DDBD49C87A80}"/>
              </a:ext>
            </a:extLst>
          </p:cNvPr>
          <p:cNvSpPr/>
          <p:nvPr/>
        </p:nvSpPr>
        <p:spPr>
          <a:xfrm>
            <a:off x="6294999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7167E7-CCCC-88C8-372E-50CBF537B39C}"/>
              </a:ext>
            </a:extLst>
          </p:cNvPr>
          <p:cNvSpPr/>
          <p:nvPr/>
        </p:nvSpPr>
        <p:spPr>
          <a:xfrm>
            <a:off x="9021415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E582D9-F917-080C-B274-FE1E8886DC9B}"/>
              </a:ext>
            </a:extLst>
          </p:cNvPr>
          <p:cNvSpPr/>
          <p:nvPr/>
        </p:nvSpPr>
        <p:spPr>
          <a:xfrm>
            <a:off x="9173816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23" name="화살표: 왼쪽/오른쪽 22">
            <a:extLst>
              <a:ext uri="{FF2B5EF4-FFF2-40B4-BE49-F238E27FC236}">
                <a16:creationId xmlns:a16="http://schemas.microsoft.com/office/drawing/2014/main" id="{00316758-B63A-8546-45D6-EEFD078DB07B}"/>
              </a:ext>
            </a:extLst>
          </p:cNvPr>
          <p:cNvSpPr/>
          <p:nvPr/>
        </p:nvSpPr>
        <p:spPr>
          <a:xfrm>
            <a:off x="3722530" y="5986370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보유</a:t>
            </a:r>
            <a:r>
              <a:rPr lang="en-US" altLang="ko-KR" dirty="0"/>
              <a:t> </a:t>
            </a:r>
            <a:r>
              <a:rPr lang="ko-KR" altLang="en-US" dirty="0"/>
              <a:t>캐릭터 좌 우 스크롤 가능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ADB51D-1409-65BA-D7E2-85BA33FC9E0D}"/>
              </a:ext>
            </a:extLst>
          </p:cNvPr>
          <p:cNvSpPr/>
          <p:nvPr/>
        </p:nvSpPr>
        <p:spPr>
          <a:xfrm>
            <a:off x="30288" y="-119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F931C0D-F8AE-56ED-C4F3-B5A874A669FB}"/>
              </a:ext>
            </a:extLst>
          </p:cNvPr>
          <p:cNvSpPr/>
          <p:nvPr/>
        </p:nvSpPr>
        <p:spPr>
          <a:xfrm>
            <a:off x="4933622" y="711320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스킬 획득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CE1895E-FB9E-E79C-4B34-F46F1AD48346}"/>
              </a:ext>
            </a:extLst>
          </p:cNvPr>
          <p:cNvSpPr/>
          <p:nvPr/>
        </p:nvSpPr>
        <p:spPr>
          <a:xfrm>
            <a:off x="1849848" y="1566333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61A29E8-D691-9D45-E115-694E703877A6}"/>
              </a:ext>
            </a:extLst>
          </p:cNvPr>
          <p:cNvSpPr/>
          <p:nvPr/>
        </p:nvSpPr>
        <p:spPr>
          <a:xfrm>
            <a:off x="2002249" y="1718733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C81E1A6-21E7-EDCF-FCA0-C20B56D01FFD}"/>
              </a:ext>
            </a:extLst>
          </p:cNvPr>
          <p:cNvSpPr/>
          <p:nvPr/>
        </p:nvSpPr>
        <p:spPr>
          <a:xfrm>
            <a:off x="8400401" y="2467342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296FC1C-E694-B001-CB0A-FFAC76911366}"/>
              </a:ext>
            </a:extLst>
          </p:cNvPr>
          <p:cNvSpPr/>
          <p:nvPr/>
        </p:nvSpPr>
        <p:spPr>
          <a:xfrm>
            <a:off x="7592694" y="2467101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A699913-0D59-7512-2623-23BA84A86BFA}"/>
              </a:ext>
            </a:extLst>
          </p:cNvPr>
          <p:cNvSpPr/>
          <p:nvPr/>
        </p:nvSpPr>
        <p:spPr>
          <a:xfrm>
            <a:off x="6784986" y="2450168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89E944D-335F-94AE-A2C3-A7E49AA88525}"/>
              </a:ext>
            </a:extLst>
          </p:cNvPr>
          <p:cNvSpPr/>
          <p:nvPr/>
        </p:nvSpPr>
        <p:spPr>
          <a:xfrm>
            <a:off x="6883665" y="5173133"/>
            <a:ext cx="3227593" cy="558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터치 시 확대</a:t>
            </a:r>
          </a:p>
        </p:txBody>
      </p:sp>
    </p:spTree>
    <p:extLst>
      <p:ext uri="{BB962C8B-B14F-4D97-AF65-F5344CB8AC3E}">
        <p14:creationId xmlns:p14="http://schemas.microsoft.com/office/powerpoint/2010/main" val="30532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34F625-6F14-8152-F7F0-3A77D4693F42}"/>
              </a:ext>
            </a:extLst>
          </p:cNvPr>
          <p:cNvSpPr/>
          <p:nvPr/>
        </p:nvSpPr>
        <p:spPr>
          <a:xfrm>
            <a:off x="384964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688BEC5-6AC3-D647-625A-7B74F48E4397}"/>
              </a:ext>
            </a:extLst>
          </p:cNvPr>
          <p:cNvSpPr/>
          <p:nvPr/>
        </p:nvSpPr>
        <p:spPr>
          <a:xfrm>
            <a:off x="537365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142F6D-CB75-C7AE-C0E6-489B6179EE55}"/>
              </a:ext>
            </a:extLst>
          </p:cNvPr>
          <p:cNvSpPr/>
          <p:nvPr/>
        </p:nvSpPr>
        <p:spPr>
          <a:xfrm>
            <a:off x="3263781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6258EBC-7656-FDD8-4BA9-AFA3FAE3DBAD}"/>
              </a:ext>
            </a:extLst>
          </p:cNvPr>
          <p:cNvSpPr/>
          <p:nvPr/>
        </p:nvSpPr>
        <p:spPr>
          <a:xfrm>
            <a:off x="3416182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EB5F83C-0D68-E4ED-AA8A-614C1BBDE7A7}"/>
              </a:ext>
            </a:extLst>
          </p:cNvPr>
          <p:cNvSpPr/>
          <p:nvPr/>
        </p:nvSpPr>
        <p:spPr>
          <a:xfrm>
            <a:off x="6142598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21A50F-CFCE-6289-8D3A-DDBD49C87A80}"/>
              </a:ext>
            </a:extLst>
          </p:cNvPr>
          <p:cNvSpPr/>
          <p:nvPr/>
        </p:nvSpPr>
        <p:spPr>
          <a:xfrm>
            <a:off x="6294999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7167E7-CCCC-88C8-372E-50CBF537B39C}"/>
              </a:ext>
            </a:extLst>
          </p:cNvPr>
          <p:cNvSpPr/>
          <p:nvPr/>
        </p:nvSpPr>
        <p:spPr>
          <a:xfrm>
            <a:off x="9021415" y="1532467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비용 </a:t>
            </a:r>
            <a:r>
              <a:rPr lang="en-US" altLang="ko-KR" dirty="0">
                <a:solidFill>
                  <a:schemeClr val="tx1"/>
                </a:solidFill>
              </a:rPr>
              <a:t>– 1500G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E582D9-F917-080C-B274-FE1E8886DC9B}"/>
              </a:ext>
            </a:extLst>
          </p:cNvPr>
          <p:cNvSpPr/>
          <p:nvPr/>
        </p:nvSpPr>
        <p:spPr>
          <a:xfrm>
            <a:off x="9173816" y="1684867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23" name="화살표: 왼쪽/오른쪽 22">
            <a:extLst>
              <a:ext uri="{FF2B5EF4-FFF2-40B4-BE49-F238E27FC236}">
                <a16:creationId xmlns:a16="http://schemas.microsoft.com/office/drawing/2014/main" id="{00316758-B63A-8546-45D6-EEFD078DB07B}"/>
              </a:ext>
            </a:extLst>
          </p:cNvPr>
          <p:cNvSpPr/>
          <p:nvPr/>
        </p:nvSpPr>
        <p:spPr>
          <a:xfrm>
            <a:off x="3722530" y="5986370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보유</a:t>
            </a:r>
            <a:r>
              <a:rPr lang="en-US" altLang="ko-KR" dirty="0"/>
              <a:t> </a:t>
            </a:r>
            <a:r>
              <a:rPr lang="ko-KR" altLang="en-US" dirty="0"/>
              <a:t>캐릭터 좌 우 스크롤 가능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F931C0D-F8AE-56ED-C4F3-B5A874A669FB}"/>
              </a:ext>
            </a:extLst>
          </p:cNvPr>
          <p:cNvSpPr/>
          <p:nvPr/>
        </p:nvSpPr>
        <p:spPr>
          <a:xfrm>
            <a:off x="4933622" y="711320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스킬 획득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CE1895E-FB9E-E79C-4B34-F46F1AD48346}"/>
              </a:ext>
            </a:extLst>
          </p:cNvPr>
          <p:cNvSpPr/>
          <p:nvPr/>
        </p:nvSpPr>
        <p:spPr>
          <a:xfrm>
            <a:off x="1849848" y="1566333"/>
            <a:ext cx="2540001" cy="4622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캐릭터명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등급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61A29E8-D691-9D45-E115-694E703877A6}"/>
              </a:ext>
            </a:extLst>
          </p:cNvPr>
          <p:cNvSpPr/>
          <p:nvPr/>
        </p:nvSpPr>
        <p:spPr>
          <a:xfrm>
            <a:off x="2002249" y="1718733"/>
            <a:ext cx="2184550" cy="1667933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 일러스트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C81E1A6-21E7-EDCF-FCA0-C20B56D01FFD}"/>
              </a:ext>
            </a:extLst>
          </p:cNvPr>
          <p:cNvSpPr/>
          <p:nvPr/>
        </p:nvSpPr>
        <p:spPr>
          <a:xfrm>
            <a:off x="8400401" y="2467342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296FC1C-E694-B001-CB0A-FFAC76911366}"/>
              </a:ext>
            </a:extLst>
          </p:cNvPr>
          <p:cNvSpPr/>
          <p:nvPr/>
        </p:nvSpPr>
        <p:spPr>
          <a:xfrm>
            <a:off x="7592694" y="2467101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A699913-0D59-7512-2623-23BA84A86BFA}"/>
              </a:ext>
            </a:extLst>
          </p:cNvPr>
          <p:cNvSpPr/>
          <p:nvPr/>
        </p:nvSpPr>
        <p:spPr>
          <a:xfrm>
            <a:off x="6784986" y="2450168"/>
            <a:ext cx="1533475" cy="2458456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89E944D-335F-94AE-A2C3-A7E49AA88525}"/>
              </a:ext>
            </a:extLst>
          </p:cNvPr>
          <p:cNvSpPr/>
          <p:nvPr/>
        </p:nvSpPr>
        <p:spPr>
          <a:xfrm>
            <a:off x="6883665" y="5173133"/>
            <a:ext cx="3227593" cy="558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터치 시 확대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ADB51D-1409-65BA-D7E2-85BA33FC9E0D}"/>
              </a:ext>
            </a:extLst>
          </p:cNvPr>
          <p:cNvSpPr/>
          <p:nvPr/>
        </p:nvSpPr>
        <p:spPr>
          <a:xfrm>
            <a:off x="30288" y="-119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CB33C1B-AD1D-7078-8FC0-FDDBDA8FC153}"/>
              </a:ext>
            </a:extLst>
          </p:cNvPr>
          <p:cNvSpPr/>
          <p:nvPr/>
        </p:nvSpPr>
        <p:spPr>
          <a:xfrm>
            <a:off x="4212926" y="1253186"/>
            <a:ext cx="3571479" cy="3980295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X 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</a:t>
            </a:r>
          </a:p>
        </p:txBody>
      </p:sp>
    </p:spTree>
    <p:extLst>
      <p:ext uri="{BB962C8B-B14F-4D97-AF65-F5344CB8AC3E}">
        <p14:creationId xmlns:p14="http://schemas.microsoft.com/office/powerpoint/2010/main" val="483931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53227" y="424887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58700" y="4372207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849402" y="4372207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7A92A678-6C3F-7BCA-7245-C5B499A2C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373" y="3042122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pic>
        <p:nvPicPr>
          <p:cNvPr id="1040" name="Picture 16" descr="Monster PNG Transparent Images - PNG All">
            <a:extLst>
              <a:ext uri="{FF2B5EF4-FFF2-40B4-BE49-F238E27FC236}">
                <a16:creationId xmlns:a16="http://schemas.microsoft.com/office/drawing/2014/main" id="{B53F81F9-6956-EA06-E63C-4A904BBB5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538" y="960453"/>
            <a:ext cx="2095736" cy="212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EC38BE7C-5426-1361-59C3-09FEBCDCE01B}"/>
              </a:ext>
            </a:extLst>
          </p:cNvPr>
          <p:cNvSpPr/>
          <p:nvPr/>
        </p:nvSpPr>
        <p:spPr>
          <a:xfrm>
            <a:off x="6825606" y="2827551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80</a:t>
            </a:r>
            <a:endParaRPr lang="ko-KR" altLang="en-US" sz="1000" dirty="0"/>
          </a:p>
        </p:txBody>
      </p:sp>
      <p:sp>
        <p:nvSpPr>
          <p:cNvPr id="2" name="폭발: 8pt 1">
            <a:extLst>
              <a:ext uri="{FF2B5EF4-FFF2-40B4-BE49-F238E27FC236}">
                <a16:creationId xmlns:a16="http://schemas.microsoft.com/office/drawing/2014/main" id="{7518BAF1-A281-41B0-CB65-83F8C29DC00F}"/>
              </a:ext>
            </a:extLst>
          </p:cNvPr>
          <p:cNvSpPr/>
          <p:nvPr/>
        </p:nvSpPr>
        <p:spPr>
          <a:xfrm>
            <a:off x="6303654" y="923867"/>
            <a:ext cx="1366970" cy="1255238"/>
          </a:xfrm>
          <a:prstGeom prst="irregularSeal1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833C3C3-2D78-9217-CBA3-EF3EC639188F}"/>
              </a:ext>
            </a:extLst>
          </p:cNvPr>
          <p:cNvSpPr/>
          <p:nvPr/>
        </p:nvSpPr>
        <p:spPr>
          <a:xfrm rot="1499417">
            <a:off x="5768154" y="577347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4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30369C-C2CD-F95D-C43E-83654BF5586B}"/>
              </a:ext>
            </a:extLst>
          </p:cNvPr>
          <p:cNvSpPr txBox="1"/>
          <p:nvPr/>
        </p:nvSpPr>
        <p:spPr>
          <a:xfrm>
            <a:off x="5396726" y="25555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전투</a:t>
            </a:r>
          </a:p>
        </p:txBody>
      </p:sp>
      <p:pic>
        <p:nvPicPr>
          <p:cNvPr id="6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615B1378-42E9-CEFF-2ABC-6C432FD19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9DB37F0-18FF-0757-EA30-9F281B830545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8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C46E8539-3D39-2AE4-B465-E1D8B14A4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D359DD0-F59E-B832-27BF-3934D634D35F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AD517D4-08A1-564C-B478-457D10A38657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995D5C88-806D-DF9C-827C-E77AFA7D40D4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1CA9A2B-1826-CED7-9320-B31B0A191659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402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34F625-6F14-8152-F7F0-3A77D4693F42}"/>
              </a:ext>
            </a:extLst>
          </p:cNvPr>
          <p:cNvSpPr/>
          <p:nvPr/>
        </p:nvSpPr>
        <p:spPr>
          <a:xfrm>
            <a:off x="690760" y="1512419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470B3DC-F6E1-1B24-6877-93CB84E8F560}"/>
              </a:ext>
            </a:extLst>
          </p:cNvPr>
          <p:cNvSpPr/>
          <p:nvPr/>
        </p:nvSpPr>
        <p:spPr>
          <a:xfrm>
            <a:off x="1344676" y="1643712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948CC37-D6AE-7D7B-2525-FB4AAA1124D3}"/>
              </a:ext>
            </a:extLst>
          </p:cNvPr>
          <p:cNvSpPr/>
          <p:nvPr/>
        </p:nvSpPr>
        <p:spPr>
          <a:xfrm>
            <a:off x="3387664" y="1512419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FA5B529-0C16-CF80-DFDE-A3C3D8445F0B}"/>
              </a:ext>
            </a:extLst>
          </p:cNvPr>
          <p:cNvSpPr/>
          <p:nvPr/>
        </p:nvSpPr>
        <p:spPr>
          <a:xfrm>
            <a:off x="4041580" y="1643712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EF04602-A5C2-7ABD-E099-D1899C6B4CCC}"/>
              </a:ext>
            </a:extLst>
          </p:cNvPr>
          <p:cNvSpPr/>
          <p:nvPr/>
        </p:nvSpPr>
        <p:spPr>
          <a:xfrm>
            <a:off x="6084568" y="1512419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A7DF22E-FDD4-B2B5-F26F-20D5BE59897D}"/>
              </a:ext>
            </a:extLst>
          </p:cNvPr>
          <p:cNvSpPr/>
          <p:nvPr/>
        </p:nvSpPr>
        <p:spPr>
          <a:xfrm>
            <a:off x="6738484" y="1643712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1CE64E5-A967-13A9-A5FD-D131609A606E}"/>
              </a:ext>
            </a:extLst>
          </p:cNvPr>
          <p:cNvSpPr/>
          <p:nvPr/>
        </p:nvSpPr>
        <p:spPr>
          <a:xfrm>
            <a:off x="8824236" y="1512419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47FAD47-92C9-1A4B-3AC1-F8F02DD00E07}"/>
              </a:ext>
            </a:extLst>
          </p:cNvPr>
          <p:cNvSpPr/>
          <p:nvPr/>
        </p:nvSpPr>
        <p:spPr>
          <a:xfrm>
            <a:off x="9478152" y="1643712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3CED247-1F0F-8CC8-4B36-1D9791BD7508}"/>
              </a:ext>
            </a:extLst>
          </p:cNvPr>
          <p:cNvSpPr/>
          <p:nvPr/>
        </p:nvSpPr>
        <p:spPr>
          <a:xfrm>
            <a:off x="690760" y="3746677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CD9AC9A-D467-FFAA-D6A4-E2CAA1017CF7}"/>
              </a:ext>
            </a:extLst>
          </p:cNvPr>
          <p:cNvSpPr/>
          <p:nvPr/>
        </p:nvSpPr>
        <p:spPr>
          <a:xfrm>
            <a:off x="1344676" y="3877970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407720C-0EB1-6284-DC0D-1CBB709F385B}"/>
              </a:ext>
            </a:extLst>
          </p:cNvPr>
          <p:cNvSpPr/>
          <p:nvPr/>
        </p:nvSpPr>
        <p:spPr>
          <a:xfrm>
            <a:off x="3387664" y="3746677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5FABC05-EA70-2308-A8FD-BC146ED0C0A7}"/>
              </a:ext>
            </a:extLst>
          </p:cNvPr>
          <p:cNvSpPr/>
          <p:nvPr/>
        </p:nvSpPr>
        <p:spPr>
          <a:xfrm>
            <a:off x="4041580" y="3877970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499896D-1407-676F-0B2B-58563B2EC503}"/>
              </a:ext>
            </a:extLst>
          </p:cNvPr>
          <p:cNvSpPr/>
          <p:nvPr/>
        </p:nvSpPr>
        <p:spPr>
          <a:xfrm>
            <a:off x="6084568" y="3746677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56FA3CB-0974-DCE4-EFF3-C3B249E35B64}"/>
              </a:ext>
            </a:extLst>
          </p:cNvPr>
          <p:cNvSpPr/>
          <p:nvPr/>
        </p:nvSpPr>
        <p:spPr>
          <a:xfrm>
            <a:off x="6738484" y="3877970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81F05DC-B763-CD6C-DEBE-30DBB80AB510}"/>
              </a:ext>
            </a:extLst>
          </p:cNvPr>
          <p:cNvSpPr/>
          <p:nvPr/>
        </p:nvSpPr>
        <p:spPr>
          <a:xfrm>
            <a:off x="8824236" y="3746677"/>
            <a:ext cx="2540001" cy="211666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잠김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F7C6D7F-7F9A-DC0D-9D55-17B0D3465FD2}"/>
              </a:ext>
            </a:extLst>
          </p:cNvPr>
          <p:cNvSpPr/>
          <p:nvPr/>
        </p:nvSpPr>
        <p:spPr>
          <a:xfrm>
            <a:off x="9478152" y="3877970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A1570B6-CB68-10E1-53DF-B1A95025DFBF}"/>
              </a:ext>
            </a:extLst>
          </p:cNvPr>
          <p:cNvSpPr txBox="1"/>
          <p:nvPr/>
        </p:nvSpPr>
        <p:spPr>
          <a:xfrm>
            <a:off x="1637594" y="309897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F8CFE29-0F3A-DE9C-EE43-01CBFA67D474}"/>
              </a:ext>
            </a:extLst>
          </p:cNvPr>
          <p:cNvSpPr txBox="1"/>
          <p:nvPr/>
        </p:nvSpPr>
        <p:spPr>
          <a:xfrm>
            <a:off x="4334498" y="305966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627F62-BB23-DF32-BF18-2BD4593D429D}"/>
              </a:ext>
            </a:extLst>
          </p:cNvPr>
          <p:cNvSpPr txBox="1"/>
          <p:nvPr/>
        </p:nvSpPr>
        <p:spPr>
          <a:xfrm>
            <a:off x="7031402" y="30203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FA2D7CF-3BB5-1897-9E8E-8656E04C2158}"/>
              </a:ext>
            </a:extLst>
          </p:cNvPr>
          <p:cNvSpPr txBox="1"/>
          <p:nvPr/>
        </p:nvSpPr>
        <p:spPr>
          <a:xfrm>
            <a:off x="9749486" y="307514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A2FC346-F4CC-254D-C337-AC9CC75D80AE}"/>
              </a:ext>
            </a:extLst>
          </p:cNvPr>
          <p:cNvSpPr txBox="1"/>
          <p:nvPr/>
        </p:nvSpPr>
        <p:spPr>
          <a:xfrm>
            <a:off x="1637593" y="527977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69EF01-959E-C652-E4A6-7EBFF25B2591}"/>
              </a:ext>
            </a:extLst>
          </p:cNvPr>
          <p:cNvSpPr txBox="1"/>
          <p:nvPr/>
        </p:nvSpPr>
        <p:spPr>
          <a:xfrm>
            <a:off x="4330675" y="530940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D98285E-568E-5BB2-A09E-B5B02F4407FF}"/>
              </a:ext>
            </a:extLst>
          </p:cNvPr>
          <p:cNvSpPr txBox="1"/>
          <p:nvPr/>
        </p:nvSpPr>
        <p:spPr>
          <a:xfrm>
            <a:off x="7031402" y="527977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</p:spTree>
    <p:extLst>
      <p:ext uri="{BB962C8B-B14F-4D97-AF65-F5344CB8AC3E}">
        <p14:creationId xmlns:p14="http://schemas.microsoft.com/office/powerpoint/2010/main" val="487730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34F625-6F14-8152-F7F0-3A77D4693F42}"/>
              </a:ext>
            </a:extLst>
          </p:cNvPr>
          <p:cNvSpPr/>
          <p:nvPr/>
        </p:nvSpPr>
        <p:spPr>
          <a:xfrm>
            <a:off x="690760" y="1512419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470B3DC-F6E1-1B24-6877-93CB84E8F560}"/>
              </a:ext>
            </a:extLst>
          </p:cNvPr>
          <p:cNvSpPr/>
          <p:nvPr/>
        </p:nvSpPr>
        <p:spPr>
          <a:xfrm>
            <a:off x="1344676" y="1643712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948CC37-D6AE-7D7B-2525-FB4AAA1124D3}"/>
              </a:ext>
            </a:extLst>
          </p:cNvPr>
          <p:cNvSpPr/>
          <p:nvPr/>
        </p:nvSpPr>
        <p:spPr>
          <a:xfrm>
            <a:off x="3387664" y="1512419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FA5B529-0C16-CF80-DFDE-A3C3D8445F0B}"/>
              </a:ext>
            </a:extLst>
          </p:cNvPr>
          <p:cNvSpPr/>
          <p:nvPr/>
        </p:nvSpPr>
        <p:spPr>
          <a:xfrm>
            <a:off x="4041580" y="1643712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EF04602-A5C2-7ABD-E099-D1899C6B4CCC}"/>
              </a:ext>
            </a:extLst>
          </p:cNvPr>
          <p:cNvSpPr/>
          <p:nvPr/>
        </p:nvSpPr>
        <p:spPr>
          <a:xfrm>
            <a:off x="6084568" y="1512419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A7DF22E-FDD4-B2B5-F26F-20D5BE59897D}"/>
              </a:ext>
            </a:extLst>
          </p:cNvPr>
          <p:cNvSpPr/>
          <p:nvPr/>
        </p:nvSpPr>
        <p:spPr>
          <a:xfrm>
            <a:off x="6738484" y="1643712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1CE64E5-A967-13A9-A5FD-D131609A606E}"/>
              </a:ext>
            </a:extLst>
          </p:cNvPr>
          <p:cNvSpPr/>
          <p:nvPr/>
        </p:nvSpPr>
        <p:spPr>
          <a:xfrm>
            <a:off x="8824236" y="1512419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47FAD47-92C9-1A4B-3AC1-F8F02DD00E07}"/>
              </a:ext>
            </a:extLst>
          </p:cNvPr>
          <p:cNvSpPr/>
          <p:nvPr/>
        </p:nvSpPr>
        <p:spPr>
          <a:xfrm>
            <a:off x="9478152" y="1643712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3CED247-1F0F-8CC8-4B36-1D9791BD7508}"/>
              </a:ext>
            </a:extLst>
          </p:cNvPr>
          <p:cNvSpPr/>
          <p:nvPr/>
        </p:nvSpPr>
        <p:spPr>
          <a:xfrm>
            <a:off x="690760" y="3746677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CD9AC9A-D467-FFAA-D6A4-E2CAA1017CF7}"/>
              </a:ext>
            </a:extLst>
          </p:cNvPr>
          <p:cNvSpPr/>
          <p:nvPr/>
        </p:nvSpPr>
        <p:spPr>
          <a:xfrm>
            <a:off x="1344676" y="3877970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407720C-0EB1-6284-DC0D-1CBB709F385B}"/>
              </a:ext>
            </a:extLst>
          </p:cNvPr>
          <p:cNvSpPr/>
          <p:nvPr/>
        </p:nvSpPr>
        <p:spPr>
          <a:xfrm>
            <a:off x="3387664" y="3746677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5FABC05-EA70-2308-A8FD-BC146ED0C0A7}"/>
              </a:ext>
            </a:extLst>
          </p:cNvPr>
          <p:cNvSpPr/>
          <p:nvPr/>
        </p:nvSpPr>
        <p:spPr>
          <a:xfrm>
            <a:off x="4041580" y="3877970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499896D-1407-676F-0B2B-58563B2EC503}"/>
              </a:ext>
            </a:extLst>
          </p:cNvPr>
          <p:cNvSpPr/>
          <p:nvPr/>
        </p:nvSpPr>
        <p:spPr>
          <a:xfrm>
            <a:off x="6084568" y="3746677"/>
            <a:ext cx="2540001" cy="21166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아이템 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효과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56FA3CB-0974-DCE4-EFF3-C3B249E35B64}"/>
              </a:ext>
            </a:extLst>
          </p:cNvPr>
          <p:cNvSpPr/>
          <p:nvPr/>
        </p:nvSpPr>
        <p:spPr>
          <a:xfrm>
            <a:off x="6738484" y="3877970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81F05DC-B763-CD6C-DEBE-30DBB80AB510}"/>
              </a:ext>
            </a:extLst>
          </p:cNvPr>
          <p:cNvSpPr/>
          <p:nvPr/>
        </p:nvSpPr>
        <p:spPr>
          <a:xfrm>
            <a:off x="8824236" y="3746677"/>
            <a:ext cx="2540001" cy="211666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잠김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F7C6D7F-7F9A-DC0D-9D55-17B0D3465FD2}"/>
              </a:ext>
            </a:extLst>
          </p:cNvPr>
          <p:cNvSpPr/>
          <p:nvPr/>
        </p:nvSpPr>
        <p:spPr>
          <a:xfrm>
            <a:off x="9478152" y="3877970"/>
            <a:ext cx="1232168" cy="84666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일러스트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A1570B6-CB68-10E1-53DF-B1A95025DFBF}"/>
              </a:ext>
            </a:extLst>
          </p:cNvPr>
          <p:cNvSpPr txBox="1"/>
          <p:nvPr/>
        </p:nvSpPr>
        <p:spPr>
          <a:xfrm>
            <a:off x="1637594" y="309897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F8CFE29-0F3A-DE9C-EE43-01CBFA67D474}"/>
              </a:ext>
            </a:extLst>
          </p:cNvPr>
          <p:cNvSpPr txBox="1"/>
          <p:nvPr/>
        </p:nvSpPr>
        <p:spPr>
          <a:xfrm>
            <a:off x="4334498" y="305966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627F62-BB23-DF32-BF18-2BD4593D429D}"/>
              </a:ext>
            </a:extLst>
          </p:cNvPr>
          <p:cNvSpPr txBox="1"/>
          <p:nvPr/>
        </p:nvSpPr>
        <p:spPr>
          <a:xfrm>
            <a:off x="7031402" y="30203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FA2D7CF-3BB5-1897-9E8E-8656E04C2158}"/>
              </a:ext>
            </a:extLst>
          </p:cNvPr>
          <p:cNvSpPr txBox="1"/>
          <p:nvPr/>
        </p:nvSpPr>
        <p:spPr>
          <a:xfrm>
            <a:off x="9749486" y="307514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A2FC346-F4CC-254D-C337-AC9CC75D80AE}"/>
              </a:ext>
            </a:extLst>
          </p:cNvPr>
          <p:cNvSpPr txBox="1"/>
          <p:nvPr/>
        </p:nvSpPr>
        <p:spPr>
          <a:xfrm>
            <a:off x="1637593" y="527977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69EF01-959E-C652-E4A6-7EBFF25B2591}"/>
              </a:ext>
            </a:extLst>
          </p:cNvPr>
          <p:cNvSpPr txBox="1"/>
          <p:nvPr/>
        </p:nvSpPr>
        <p:spPr>
          <a:xfrm>
            <a:off x="4330675" y="530940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D98285E-568E-5BB2-A09E-B5B02F4407FF}"/>
              </a:ext>
            </a:extLst>
          </p:cNvPr>
          <p:cNvSpPr txBox="1"/>
          <p:nvPr/>
        </p:nvSpPr>
        <p:spPr>
          <a:xfrm>
            <a:off x="7031402" y="527977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가격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F89BC3-ABF4-A469-9D4C-28ED61DC28B6}"/>
              </a:ext>
            </a:extLst>
          </p:cNvPr>
          <p:cNvSpPr/>
          <p:nvPr/>
        </p:nvSpPr>
        <p:spPr>
          <a:xfrm>
            <a:off x="690760" y="1512419"/>
            <a:ext cx="2540001" cy="2116666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이번 탐험 사용 완료</a:t>
            </a:r>
          </a:p>
        </p:txBody>
      </p:sp>
    </p:spTree>
    <p:extLst>
      <p:ext uri="{BB962C8B-B14F-4D97-AF65-F5344CB8AC3E}">
        <p14:creationId xmlns:p14="http://schemas.microsoft.com/office/powerpoint/2010/main" val="2140721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en-US" altLang="ko-KR" dirty="0"/>
          </a:p>
          <a:p>
            <a:pPr algn="ctr"/>
            <a:r>
              <a:rPr lang="en-US" altLang="ko-KR" dirty="0"/>
              <a:t>5/10</a:t>
            </a:r>
            <a:endParaRPr lang="ko-KR" altLang="en-US" dirty="0"/>
          </a:p>
        </p:txBody>
      </p:sp>
      <p:sp>
        <p:nvSpPr>
          <p:cNvPr id="23" name="화살표: 왼쪽/오른쪽 22">
            <a:extLst>
              <a:ext uri="{FF2B5EF4-FFF2-40B4-BE49-F238E27FC236}">
                <a16:creationId xmlns:a16="http://schemas.microsoft.com/office/drawing/2014/main" id="{00316758-B63A-8546-45D6-EEFD078DB07B}"/>
              </a:ext>
            </a:extLst>
          </p:cNvPr>
          <p:cNvSpPr/>
          <p:nvPr/>
        </p:nvSpPr>
        <p:spPr>
          <a:xfrm>
            <a:off x="3422960" y="5869707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보유</a:t>
            </a:r>
            <a:r>
              <a:rPr lang="en-US" altLang="ko-KR" dirty="0"/>
              <a:t> </a:t>
            </a:r>
            <a:r>
              <a:rPr lang="ko-KR" altLang="en-US" dirty="0"/>
              <a:t>캐릭터 좌 우 스크롤 가능</a:t>
            </a: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A6404F59-1D4B-2FE1-BFEE-290152CBB38A}"/>
              </a:ext>
            </a:extLst>
          </p:cNvPr>
          <p:cNvGrpSpPr/>
          <p:nvPr/>
        </p:nvGrpSpPr>
        <p:grpSpPr>
          <a:xfrm>
            <a:off x="6840754" y="1633425"/>
            <a:ext cx="4959222" cy="4217163"/>
            <a:chOff x="1412675" y="1905122"/>
            <a:chExt cx="4959222" cy="4217163"/>
          </a:xfrm>
        </p:grpSpPr>
        <p:pic>
          <p:nvPicPr>
            <p:cNvPr id="11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E1ACAA03-0873-0F81-1A46-7F079415F9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47BB03C-62BC-2E32-2BD7-A364E5D7931C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BC29812-B1BF-EE28-D5C5-C3752328C701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EAB2075-6195-25CA-19D0-5C32BB99DCE7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26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A0BC027B-69EB-8ECA-49B1-ECA830798A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AC51712F-B21E-E6C5-25B8-E18D585A12E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FE54791E-EA15-1487-D9D1-D25CA7A814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2621296-85E8-F818-215E-25BA345ABD58}"/>
                </a:ext>
              </a:extLst>
            </p:cNvPr>
            <p:cNvSpPr txBox="1"/>
            <p:nvPr/>
          </p:nvSpPr>
          <p:spPr>
            <a:xfrm>
              <a:off x="3127955" y="2734365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캐릭터 명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0F0BCF2-783B-3233-57FC-E06AAA5469DB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D1281BA0-E72E-BD01-3666-2F38AF916D44}"/>
                </a:ext>
              </a:extLst>
            </p:cNvPr>
            <p:cNvSpPr/>
            <p:nvPr/>
          </p:nvSpPr>
          <p:spPr>
            <a:xfrm>
              <a:off x="2205558" y="2649917"/>
              <a:ext cx="798019" cy="1056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/>
                <a:t>일러스트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DADA99F-5C0D-16D7-7F6A-6C32DF5230AA}"/>
                </a:ext>
              </a:extLst>
            </p:cNvPr>
            <p:cNvSpPr txBox="1"/>
            <p:nvPr/>
          </p:nvSpPr>
          <p:spPr>
            <a:xfrm>
              <a:off x="3220139" y="3072927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등급 명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70B8CE1-0635-9559-0EA3-1FE877040EB8}"/>
                </a:ext>
              </a:extLst>
            </p:cNvPr>
            <p:cNvSpPr txBox="1"/>
            <p:nvPr/>
          </p:nvSpPr>
          <p:spPr>
            <a:xfrm>
              <a:off x="3227445" y="3395129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직업 명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9DE0F4B-90F3-1D09-1A51-A0EDB74D5A1A}"/>
                </a:ext>
              </a:extLst>
            </p:cNvPr>
            <p:cNvSpPr txBox="1"/>
            <p:nvPr/>
          </p:nvSpPr>
          <p:spPr>
            <a:xfrm>
              <a:off x="4390480" y="2979834"/>
              <a:ext cx="7505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AP</a:t>
              </a:r>
              <a:endParaRPr lang="ko-KR" altLang="en-US" sz="1200" b="1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B78942A-9946-14B9-8C31-72E03AABD62F}"/>
                </a:ext>
              </a:extLst>
            </p:cNvPr>
            <p:cNvSpPr/>
            <p:nvPr/>
          </p:nvSpPr>
          <p:spPr>
            <a:xfrm>
              <a:off x="4100574" y="418927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E7ED805-95AA-9DF7-8FFF-96B10C83F695}"/>
                </a:ext>
              </a:extLst>
            </p:cNvPr>
            <p:cNvSpPr/>
            <p:nvPr/>
          </p:nvSpPr>
          <p:spPr>
            <a:xfrm>
              <a:off x="3814245" y="4182714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5F567F3-F8CB-FC8F-94C1-3B688344D16A}"/>
                </a:ext>
              </a:extLst>
            </p:cNvPr>
            <p:cNvSpPr/>
            <p:nvPr/>
          </p:nvSpPr>
          <p:spPr>
            <a:xfrm>
              <a:off x="3527916" y="4176156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2D0DE2D2-45C2-61DD-B3B2-BB251C908393}"/>
                </a:ext>
              </a:extLst>
            </p:cNvPr>
            <p:cNvSpPr/>
            <p:nvPr/>
          </p:nvSpPr>
          <p:spPr>
            <a:xfrm>
              <a:off x="3241587" y="4169598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C204059-20BC-BCBD-ED5F-BA88896B6E82}"/>
                </a:ext>
              </a:extLst>
            </p:cNvPr>
            <p:cNvSpPr/>
            <p:nvPr/>
          </p:nvSpPr>
          <p:spPr>
            <a:xfrm>
              <a:off x="2955258" y="4163040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4D2EF1EF-1E2C-D7CE-9A1B-1318F1E76203}"/>
                </a:ext>
              </a:extLst>
            </p:cNvPr>
            <p:cNvSpPr/>
            <p:nvPr/>
          </p:nvSpPr>
          <p:spPr>
            <a:xfrm>
              <a:off x="2668929" y="415648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85D2A8D-DE79-4902-091B-4951AB525CB3}"/>
                </a:ext>
              </a:extLst>
            </p:cNvPr>
            <p:cNvSpPr txBox="1"/>
            <p:nvPr/>
          </p:nvSpPr>
          <p:spPr>
            <a:xfrm>
              <a:off x="3567744" y="3877068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</a:t>
              </a:r>
              <a:r>
                <a:rPr lang="ko-KR" altLang="en-US" sz="1200" b="1" dirty="0"/>
                <a:t>스킬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1829626-3B0C-B7EF-D9EF-E4010CA9148B}"/>
                </a:ext>
              </a:extLst>
            </p:cNvPr>
            <p:cNvSpPr txBox="1"/>
            <p:nvPr/>
          </p:nvSpPr>
          <p:spPr>
            <a:xfrm>
              <a:off x="4492814" y="3198998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- 2 -</a:t>
              </a:r>
              <a:endParaRPr lang="ko-KR" altLang="en-US" sz="1200" b="1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E26AA1F9-1530-BDD5-43D1-85DDA8180CEC}"/>
              </a:ext>
            </a:extLst>
          </p:cNvPr>
          <p:cNvGrpSpPr/>
          <p:nvPr/>
        </p:nvGrpSpPr>
        <p:grpSpPr>
          <a:xfrm>
            <a:off x="4833931" y="1633425"/>
            <a:ext cx="4959222" cy="4217163"/>
            <a:chOff x="1412675" y="1905122"/>
            <a:chExt cx="4959222" cy="4217163"/>
          </a:xfrm>
        </p:grpSpPr>
        <p:pic>
          <p:nvPicPr>
            <p:cNvPr id="45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8B6951F0-6775-6E40-BBF2-44152B0C53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0C9E5B3C-6336-865D-81CD-4B2345FD930F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A231691-F0A4-ED9E-B70B-21368F81CA67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8BD77D1-31E5-7961-88E2-721E54FBA6C7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4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A431DED4-3415-7B80-CC17-427365FBE9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DB07A375-4051-8AF4-A690-A6FE3A764C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014102BC-1635-0ACB-56E6-4182F493D73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CF0D517-EA89-EAC6-88E7-98465AB2ABE1}"/>
                </a:ext>
              </a:extLst>
            </p:cNvPr>
            <p:cNvSpPr txBox="1"/>
            <p:nvPr/>
          </p:nvSpPr>
          <p:spPr>
            <a:xfrm>
              <a:off x="3127955" y="2734365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캐릭터 명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E50E59B-B461-2B6D-A09D-1D20DBEEB8D6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22F0216-3C9B-3BBA-C483-A7C30DCED966}"/>
                </a:ext>
              </a:extLst>
            </p:cNvPr>
            <p:cNvSpPr/>
            <p:nvPr/>
          </p:nvSpPr>
          <p:spPr>
            <a:xfrm>
              <a:off x="2205558" y="2649917"/>
              <a:ext cx="798019" cy="1056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/>
                <a:t>일러스트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994CDAB-6432-9CF2-3E16-CF4F4C1E35FF}"/>
                </a:ext>
              </a:extLst>
            </p:cNvPr>
            <p:cNvSpPr txBox="1"/>
            <p:nvPr/>
          </p:nvSpPr>
          <p:spPr>
            <a:xfrm>
              <a:off x="3220139" y="3072927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등급 명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1152B90-A5F1-F5DD-6A02-244CEA14D1E2}"/>
                </a:ext>
              </a:extLst>
            </p:cNvPr>
            <p:cNvSpPr txBox="1"/>
            <p:nvPr/>
          </p:nvSpPr>
          <p:spPr>
            <a:xfrm>
              <a:off x="3227445" y="3395129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직업 명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FA352F6-F872-C843-B52F-AFBDEE2B66EE}"/>
                </a:ext>
              </a:extLst>
            </p:cNvPr>
            <p:cNvSpPr txBox="1"/>
            <p:nvPr/>
          </p:nvSpPr>
          <p:spPr>
            <a:xfrm>
              <a:off x="4390480" y="2979834"/>
              <a:ext cx="7505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AP</a:t>
              </a:r>
              <a:endParaRPr lang="ko-KR" altLang="en-US" sz="1200" b="1" dirty="0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3BC3A41-478F-75E5-50AD-D0F524E87F3B}"/>
                </a:ext>
              </a:extLst>
            </p:cNvPr>
            <p:cNvSpPr/>
            <p:nvPr/>
          </p:nvSpPr>
          <p:spPr>
            <a:xfrm>
              <a:off x="4100574" y="418927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215AC6FD-7CC7-E90E-1D0B-2B76A3AD6A92}"/>
                </a:ext>
              </a:extLst>
            </p:cNvPr>
            <p:cNvSpPr/>
            <p:nvPr/>
          </p:nvSpPr>
          <p:spPr>
            <a:xfrm>
              <a:off x="3814245" y="4182714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AC86C107-3615-2F5C-C02D-62A042987D0E}"/>
                </a:ext>
              </a:extLst>
            </p:cNvPr>
            <p:cNvSpPr/>
            <p:nvPr/>
          </p:nvSpPr>
          <p:spPr>
            <a:xfrm>
              <a:off x="3527916" y="4176156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DC59BC79-5276-53A9-EDED-279214FE8B20}"/>
                </a:ext>
              </a:extLst>
            </p:cNvPr>
            <p:cNvSpPr/>
            <p:nvPr/>
          </p:nvSpPr>
          <p:spPr>
            <a:xfrm>
              <a:off x="3241587" y="4169598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0F3F4FB7-3C4E-AB89-2F22-13E4FD363606}"/>
                </a:ext>
              </a:extLst>
            </p:cNvPr>
            <p:cNvSpPr/>
            <p:nvPr/>
          </p:nvSpPr>
          <p:spPr>
            <a:xfrm>
              <a:off x="2955258" y="4163040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0FECD7B8-CEB8-C8EC-06FC-69E4B91442D8}"/>
                </a:ext>
              </a:extLst>
            </p:cNvPr>
            <p:cNvSpPr/>
            <p:nvPr/>
          </p:nvSpPr>
          <p:spPr>
            <a:xfrm>
              <a:off x="2668929" y="415648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40" name="TextBox 10239">
              <a:extLst>
                <a:ext uri="{FF2B5EF4-FFF2-40B4-BE49-F238E27FC236}">
                  <a16:creationId xmlns:a16="http://schemas.microsoft.com/office/drawing/2014/main" id="{8E99B962-4D6A-7BC9-38C3-ED4B8322F937}"/>
                </a:ext>
              </a:extLst>
            </p:cNvPr>
            <p:cNvSpPr txBox="1"/>
            <p:nvPr/>
          </p:nvSpPr>
          <p:spPr>
            <a:xfrm>
              <a:off x="3567744" y="3877068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</a:t>
              </a:r>
              <a:r>
                <a:rPr lang="ko-KR" altLang="en-US" sz="1200" b="1" dirty="0"/>
                <a:t>스킬</a:t>
              </a:r>
            </a:p>
          </p:txBody>
        </p:sp>
        <p:sp>
          <p:nvSpPr>
            <p:cNvPr id="10241" name="TextBox 10240">
              <a:extLst>
                <a:ext uri="{FF2B5EF4-FFF2-40B4-BE49-F238E27FC236}">
                  <a16:creationId xmlns:a16="http://schemas.microsoft.com/office/drawing/2014/main" id="{73CCB8D0-58E1-6E82-4103-133B5A0F85CC}"/>
                </a:ext>
              </a:extLst>
            </p:cNvPr>
            <p:cNvSpPr txBox="1"/>
            <p:nvPr/>
          </p:nvSpPr>
          <p:spPr>
            <a:xfrm>
              <a:off x="4492814" y="3198998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- 2 -</a:t>
              </a:r>
              <a:endParaRPr lang="ko-KR" altLang="en-US" sz="1200" b="1" dirty="0"/>
            </a:p>
          </p:txBody>
        </p:sp>
      </p:grpSp>
      <p:grpSp>
        <p:nvGrpSpPr>
          <p:cNvPr id="10265" name="그룹 10264">
            <a:extLst>
              <a:ext uri="{FF2B5EF4-FFF2-40B4-BE49-F238E27FC236}">
                <a16:creationId xmlns:a16="http://schemas.microsoft.com/office/drawing/2014/main" id="{17182E8C-403A-EB79-B4A8-5437EC1F67F8}"/>
              </a:ext>
            </a:extLst>
          </p:cNvPr>
          <p:cNvGrpSpPr/>
          <p:nvPr/>
        </p:nvGrpSpPr>
        <p:grpSpPr>
          <a:xfrm>
            <a:off x="820285" y="1633425"/>
            <a:ext cx="4959222" cy="4217163"/>
            <a:chOff x="1412675" y="1905122"/>
            <a:chExt cx="4959222" cy="4217163"/>
          </a:xfrm>
        </p:grpSpPr>
        <p:pic>
          <p:nvPicPr>
            <p:cNvPr id="10266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E52BB371-27CB-914F-B08E-8173678D0D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67" name="직사각형 10266">
              <a:extLst>
                <a:ext uri="{FF2B5EF4-FFF2-40B4-BE49-F238E27FC236}">
                  <a16:creationId xmlns:a16="http://schemas.microsoft.com/office/drawing/2014/main" id="{DA4DB547-2EC7-F753-082B-FC8EB22AB822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0268" name="직사각형 10267">
              <a:extLst>
                <a:ext uri="{FF2B5EF4-FFF2-40B4-BE49-F238E27FC236}">
                  <a16:creationId xmlns:a16="http://schemas.microsoft.com/office/drawing/2014/main" id="{88B625CA-9BBD-5492-8339-22EE67B9F424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0269" name="직사각형 10268">
              <a:extLst>
                <a:ext uri="{FF2B5EF4-FFF2-40B4-BE49-F238E27FC236}">
                  <a16:creationId xmlns:a16="http://schemas.microsoft.com/office/drawing/2014/main" id="{DDF39156-0004-BF6A-9877-D84275501D16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0270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089BB11D-BD06-566B-6422-216C6B6972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1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12187F7A-3D7C-AE54-E286-759139503D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2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F45B9203-F1A1-1834-D8D1-2A5232BDF00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73" name="TextBox 10272">
              <a:extLst>
                <a:ext uri="{FF2B5EF4-FFF2-40B4-BE49-F238E27FC236}">
                  <a16:creationId xmlns:a16="http://schemas.microsoft.com/office/drawing/2014/main" id="{B326EBFA-A212-2F36-6ABE-54032DAE2223}"/>
                </a:ext>
              </a:extLst>
            </p:cNvPr>
            <p:cNvSpPr txBox="1"/>
            <p:nvPr/>
          </p:nvSpPr>
          <p:spPr>
            <a:xfrm>
              <a:off x="3127955" y="2734365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캐릭터 명</a:t>
              </a:r>
            </a:p>
          </p:txBody>
        </p:sp>
        <p:sp>
          <p:nvSpPr>
            <p:cNvPr id="10274" name="TextBox 10273">
              <a:extLst>
                <a:ext uri="{FF2B5EF4-FFF2-40B4-BE49-F238E27FC236}">
                  <a16:creationId xmlns:a16="http://schemas.microsoft.com/office/drawing/2014/main" id="{E4A7BD9E-6D93-8BB0-74B4-D2CD16473D13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275" name="직사각형 10274">
              <a:extLst>
                <a:ext uri="{FF2B5EF4-FFF2-40B4-BE49-F238E27FC236}">
                  <a16:creationId xmlns:a16="http://schemas.microsoft.com/office/drawing/2014/main" id="{D89C17EA-3B21-12DD-4B1C-81076EDA8B55}"/>
                </a:ext>
              </a:extLst>
            </p:cNvPr>
            <p:cNvSpPr/>
            <p:nvPr/>
          </p:nvSpPr>
          <p:spPr>
            <a:xfrm>
              <a:off x="2205558" y="2649917"/>
              <a:ext cx="798019" cy="1056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/>
                <a:t>일러스트</a:t>
              </a:r>
            </a:p>
          </p:txBody>
        </p:sp>
        <p:sp>
          <p:nvSpPr>
            <p:cNvPr id="10276" name="TextBox 10275">
              <a:extLst>
                <a:ext uri="{FF2B5EF4-FFF2-40B4-BE49-F238E27FC236}">
                  <a16:creationId xmlns:a16="http://schemas.microsoft.com/office/drawing/2014/main" id="{C5FAA501-A610-C9A3-607B-79C216F67C8F}"/>
                </a:ext>
              </a:extLst>
            </p:cNvPr>
            <p:cNvSpPr txBox="1"/>
            <p:nvPr/>
          </p:nvSpPr>
          <p:spPr>
            <a:xfrm>
              <a:off x="3220139" y="3072927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등급 명</a:t>
              </a:r>
            </a:p>
          </p:txBody>
        </p:sp>
        <p:sp>
          <p:nvSpPr>
            <p:cNvPr id="10277" name="TextBox 10276">
              <a:extLst>
                <a:ext uri="{FF2B5EF4-FFF2-40B4-BE49-F238E27FC236}">
                  <a16:creationId xmlns:a16="http://schemas.microsoft.com/office/drawing/2014/main" id="{9CB9ACE6-4487-1EB8-5C3E-56C48F9B3F71}"/>
                </a:ext>
              </a:extLst>
            </p:cNvPr>
            <p:cNvSpPr txBox="1"/>
            <p:nvPr/>
          </p:nvSpPr>
          <p:spPr>
            <a:xfrm>
              <a:off x="3227445" y="3395129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직업 명</a:t>
              </a:r>
            </a:p>
          </p:txBody>
        </p:sp>
        <p:sp>
          <p:nvSpPr>
            <p:cNvPr id="10278" name="TextBox 10277">
              <a:extLst>
                <a:ext uri="{FF2B5EF4-FFF2-40B4-BE49-F238E27FC236}">
                  <a16:creationId xmlns:a16="http://schemas.microsoft.com/office/drawing/2014/main" id="{C7CD171A-92C5-8FAE-053D-1392589FE3EA}"/>
                </a:ext>
              </a:extLst>
            </p:cNvPr>
            <p:cNvSpPr txBox="1"/>
            <p:nvPr/>
          </p:nvSpPr>
          <p:spPr>
            <a:xfrm>
              <a:off x="4390480" y="2979834"/>
              <a:ext cx="7505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AP</a:t>
              </a:r>
              <a:endParaRPr lang="ko-KR" altLang="en-US" sz="1200" b="1" dirty="0"/>
            </a:p>
          </p:txBody>
        </p:sp>
        <p:sp>
          <p:nvSpPr>
            <p:cNvPr id="10279" name="직사각형 10278">
              <a:extLst>
                <a:ext uri="{FF2B5EF4-FFF2-40B4-BE49-F238E27FC236}">
                  <a16:creationId xmlns:a16="http://schemas.microsoft.com/office/drawing/2014/main" id="{6A4E74BC-787E-4120-C4E2-BE35524CA120}"/>
                </a:ext>
              </a:extLst>
            </p:cNvPr>
            <p:cNvSpPr/>
            <p:nvPr/>
          </p:nvSpPr>
          <p:spPr>
            <a:xfrm>
              <a:off x="4100574" y="418927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0" name="직사각형 10279">
              <a:extLst>
                <a:ext uri="{FF2B5EF4-FFF2-40B4-BE49-F238E27FC236}">
                  <a16:creationId xmlns:a16="http://schemas.microsoft.com/office/drawing/2014/main" id="{56EDA201-A526-894A-FF51-49676B248E2D}"/>
                </a:ext>
              </a:extLst>
            </p:cNvPr>
            <p:cNvSpPr/>
            <p:nvPr/>
          </p:nvSpPr>
          <p:spPr>
            <a:xfrm>
              <a:off x="3814245" y="4182714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1" name="직사각형 10280">
              <a:extLst>
                <a:ext uri="{FF2B5EF4-FFF2-40B4-BE49-F238E27FC236}">
                  <a16:creationId xmlns:a16="http://schemas.microsoft.com/office/drawing/2014/main" id="{6160A4B7-F8F0-7E17-568A-DAF4580FE134}"/>
                </a:ext>
              </a:extLst>
            </p:cNvPr>
            <p:cNvSpPr/>
            <p:nvPr/>
          </p:nvSpPr>
          <p:spPr>
            <a:xfrm>
              <a:off x="3527916" y="4176156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2" name="직사각형 10281">
              <a:extLst>
                <a:ext uri="{FF2B5EF4-FFF2-40B4-BE49-F238E27FC236}">
                  <a16:creationId xmlns:a16="http://schemas.microsoft.com/office/drawing/2014/main" id="{D5D6E28B-4531-8E8F-8547-5C1995A31560}"/>
                </a:ext>
              </a:extLst>
            </p:cNvPr>
            <p:cNvSpPr/>
            <p:nvPr/>
          </p:nvSpPr>
          <p:spPr>
            <a:xfrm>
              <a:off x="3241587" y="4169598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3" name="직사각형 10282">
              <a:extLst>
                <a:ext uri="{FF2B5EF4-FFF2-40B4-BE49-F238E27FC236}">
                  <a16:creationId xmlns:a16="http://schemas.microsoft.com/office/drawing/2014/main" id="{36FD7F6F-EF1E-F0E1-10E3-AB5FE3E5D853}"/>
                </a:ext>
              </a:extLst>
            </p:cNvPr>
            <p:cNvSpPr/>
            <p:nvPr/>
          </p:nvSpPr>
          <p:spPr>
            <a:xfrm>
              <a:off x="2955258" y="4163040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4" name="직사각형 10283">
              <a:extLst>
                <a:ext uri="{FF2B5EF4-FFF2-40B4-BE49-F238E27FC236}">
                  <a16:creationId xmlns:a16="http://schemas.microsoft.com/office/drawing/2014/main" id="{21981ED4-97D0-5786-6318-91734418D7BC}"/>
                </a:ext>
              </a:extLst>
            </p:cNvPr>
            <p:cNvSpPr/>
            <p:nvPr/>
          </p:nvSpPr>
          <p:spPr>
            <a:xfrm>
              <a:off x="2668929" y="415648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5" name="TextBox 10284">
              <a:extLst>
                <a:ext uri="{FF2B5EF4-FFF2-40B4-BE49-F238E27FC236}">
                  <a16:creationId xmlns:a16="http://schemas.microsoft.com/office/drawing/2014/main" id="{E0812D27-765A-6C21-CF22-1C5785245EAE}"/>
                </a:ext>
              </a:extLst>
            </p:cNvPr>
            <p:cNvSpPr txBox="1"/>
            <p:nvPr/>
          </p:nvSpPr>
          <p:spPr>
            <a:xfrm>
              <a:off x="3567744" y="3877068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</a:t>
              </a:r>
              <a:r>
                <a:rPr lang="ko-KR" altLang="en-US" sz="1200" b="1" dirty="0"/>
                <a:t>스킬</a:t>
              </a:r>
            </a:p>
          </p:txBody>
        </p:sp>
        <p:sp>
          <p:nvSpPr>
            <p:cNvPr id="10286" name="TextBox 10285">
              <a:extLst>
                <a:ext uri="{FF2B5EF4-FFF2-40B4-BE49-F238E27FC236}">
                  <a16:creationId xmlns:a16="http://schemas.microsoft.com/office/drawing/2014/main" id="{1220243F-C3DA-9E7B-F916-752A2C1E4615}"/>
                </a:ext>
              </a:extLst>
            </p:cNvPr>
            <p:cNvSpPr txBox="1"/>
            <p:nvPr/>
          </p:nvSpPr>
          <p:spPr>
            <a:xfrm>
              <a:off x="4492814" y="3198998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- 2 -</a:t>
              </a:r>
              <a:endParaRPr lang="ko-KR" altLang="en-US" sz="1200" b="1" dirty="0"/>
            </a:p>
          </p:txBody>
        </p:sp>
      </p:grpSp>
      <p:grpSp>
        <p:nvGrpSpPr>
          <p:cNvPr id="10242" name="그룹 10241">
            <a:extLst>
              <a:ext uri="{FF2B5EF4-FFF2-40B4-BE49-F238E27FC236}">
                <a16:creationId xmlns:a16="http://schemas.microsoft.com/office/drawing/2014/main" id="{82FF88A4-A94E-0D45-F287-0AAACC7EB16E}"/>
              </a:ext>
            </a:extLst>
          </p:cNvPr>
          <p:cNvGrpSpPr/>
          <p:nvPr/>
        </p:nvGrpSpPr>
        <p:grpSpPr>
          <a:xfrm>
            <a:off x="2429269" y="1244599"/>
            <a:ext cx="5771147" cy="4878875"/>
            <a:chOff x="1412675" y="1905122"/>
            <a:chExt cx="4959222" cy="4217163"/>
          </a:xfrm>
        </p:grpSpPr>
        <p:pic>
          <p:nvPicPr>
            <p:cNvPr id="10243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D35F47E5-180A-DFF5-9973-D453814F54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44" name="직사각형 10243">
              <a:extLst>
                <a:ext uri="{FF2B5EF4-FFF2-40B4-BE49-F238E27FC236}">
                  <a16:creationId xmlns:a16="http://schemas.microsoft.com/office/drawing/2014/main" id="{D7908059-8A9C-7981-294E-01769D2FB498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0245" name="직사각형 10244">
              <a:extLst>
                <a:ext uri="{FF2B5EF4-FFF2-40B4-BE49-F238E27FC236}">
                  <a16:creationId xmlns:a16="http://schemas.microsoft.com/office/drawing/2014/main" id="{87FD92C9-503C-798B-69D7-C97B4607FA2D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0246" name="직사각형 10245">
              <a:extLst>
                <a:ext uri="{FF2B5EF4-FFF2-40B4-BE49-F238E27FC236}">
                  <a16:creationId xmlns:a16="http://schemas.microsoft.com/office/drawing/2014/main" id="{05A30659-812F-BBCD-9BA5-BE6F31252BC4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0247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CCF27F24-AD72-A6A0-DBD8-1BE91A93142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8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1528CAA3-D0B1-9F67-5459-1CA79FE1BA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3996F1C1-E7E4-0EB4-77DA-16114E7DDCA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50" name="TextBox 10249">
              <a:extLst>
                <a:ext uri="{FF2B5EF4-FFF2-40B4-BE49-F238E27FC236}">
                  <a16:creationId xmlns:a16="http://schemas.microsoft.com/office/drawing/2014/main" id="{C656317F-5A28-B26B-0F39-FB403371D7FA}"/>
                </a:ext>
              </a:extLst>
            </p:cNvPr>
            <p:cNvSpPr txBox="1"/>
            <p:nvPr/>
          </p:nvSpPr>
          <p:spPr>
            <a:xfrm>
              <a:off x="3127955" y="2734365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캐릭터 명</a:t>
              </a:r>
            </a:p>
          </p:txBody>
        </p:sp>
        <p:sp>
          <p:nvSpPr>
            <p:cNvPr id="10251" name="TextBox 10250">
              <a:extLst>
                <a:ext uri="{FF2B5EF4-FFF2-40B4-BE49-F238E27FC236}">
                  <a16:creationId xmlns:a16="http://schemas.microsoft.com/office/drawing/2014/main" id="{F8B42A6E-806D-B8C4-0218-97B454E96A42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253" name="직사각형 10252">
              <a:extLst>
                <a:ext uri="{FF2B5EF4-FFF2-40B4-BE49-F238E27FC236}">
                  <a16:creationId xmlns:a16="http://schemas.microsoft.com/office/drawing/2014/main" id="{96550FCF-5E33-418B-B1BF-A6510B36D916}"/>
                </a:ext>
              </a:extLst>
            </p:cNvPr>
            <p:cNvSpPr/>
            <p:nvPr/>
          </p:nvSpPr>
          <p:spPr>
            <a:xfrm>
              <a:off x="2205558" y="2649917"/>
              <a:ext cx="798019" cy="1056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/>
                <a:t>일러스트</a:t>
              </a:r>
            </a:p>
          </p:txBody>
        </p:sp>
        <p:sp>
          <p:nvSpPr>
            <p:cNvPr id="10254" name="TextBox 10253">
              <a:extLst>
                <a:ext uri="{FF2B5EF4-FFF2-40B4-BE49-F238E27FC236}">
                  <a16:creationId xmlns:a16="http://schemas.microsoft.com/office/drawing/2014/main" id="{7135F2B9-DFAF-A27F-0A52-B909DF8B114D}"/>
                </a:ext>
              </a:extLst>
            </p:cNvPr>
            <p:cNvSpPr txBox="1"/>
            <p:nvPr/>
          </p:nvSpPr>
          <p:spPr>
            <a:xfrm>
              <a:off x="3220139" y="3072927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등급 명</a:t>
              </a:r>
            </a:p>
          </p:txBody>
        </p:sp>
        <p:sp>
          <p:nvSpPr>
            <p:cNvPr id="10255" name="TextBox 10254">
              <a:extLst>
                <a:ext uri="{FF2B5EF4-FFF2-40B4-BE49-F238E27FC236}">
                  <a16:creationId xmlns:a16="http://schemas.microsoft.com/office/drawing/2014/main" id="{3AAA07F4-C5C1-7C5F-D5AB-9ED0BDE3668B}"/>
                </a:ext>
              </a:extLst>
            </p:cNvPr>
            <p:cNvSpPr txBox="1"/>
            <p:nvPr/>
          </p:nvSpPr>
          <p:spPr>
            <a:xfrm>
              <a:off x="3227445" y="3395129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직업 명</a:t>
              </a:r>
            </a:p>
          </p:txBody>
        </p:sp>
        <p:sp>
          <p:nvSpPr>
            <p:cNvPr id="10256" name="TextBox 10255">
              <a:extLst>
                <a:ext uri="{FF2B5EF4-FFF2-40B4-BE49-F238E27FC236}">
                  <a16:creationId xmlns:a16="http://schemas.microsoft.com/office/drawing/2014/main" id="{896D1BC1-645A-0AFF-4168-065A3B9B7974}"/>
                </a:ext>
              </a:extLst>
            </p:cNvPr>
            <p:cNvSpPr txBox="1"/>
            <p:nvPr/>
          </p:nvSpPr>
          <p:spPr>
            <a:xfrm>
              <a:off x="4390480" y="2979834"/>
              <a:ext cx="7505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AP</a:t>
              </a:r>
              <a:endParaRPr lang="ko-KR" altLang="en-US" sz="1200" b="1" dirty="0"/>
            </a:p>
          </p:txBody>
        </p:sp>
        <p:sp>
          <p:nvSpPr>
            <p:cNvPr id="10257" name="직사각형 10256">
              <a:extLst>
                <a:ext uri="{FF2B5EF4-FFF2-40B4-BE49-F238E27FC236}">
                  <a16:creationId xmlns:a16="http://schemas.microsoft.com/office/drawing/2014/main" id="{A47FD598-5796-8FC7-7AFB-ED5EB7F40F4F}"/>
                </a:ext>
              </a:extLst>
            </p:cNvPr>
            <p:cNvSpPr/>
            <p:nvPr/>
          </p:nvSpPr>
          <p:spPr>
            <a:xfrm>
              <a:off x="4100574" y="418927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58" name="직사각형 10257">
              <a:extLst>
                <a:ext uri="{FF2B5EF4-FFF2-40B4-BE49-F238E27FC236}">
                  <a16:creationId xmlns:a16="http://schemas.microsoft.com/office/drawing/2014/main" id="{E99C757D-8AE1-C10E-357A-82DD7BEFD306}"/>
                </a:ext>
              </a:extLst>
            </p:cNvPr>
            <p:cNvSpPr/>
            <p:nvPr/>
          </p:nvSpPr>
          <p:spPr>
            <a:xfrm>
              <a:off x="3814245" y="4182714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59" name="직사각형 10258">
              <a:extLst>
                <a:ext uri="{FF2B5EF4-FFF2-40B4-BE49-F238E27FC236}">
                  <a16:creationId xmlns:a16="http://schemas.microsoft.com/office/drawing/2014/main" id="{A5BC47C3-EEAF-B027-B88E-40B7C70DB798}"/>
                </a:ext>
              </a:extLst>
            </p:cNvPr>
            <p:cNvSpPr/>
            <p:nvPr/>
          </p:nvSpPr>
          <p:spPr>
            <a:xfrm>
              <a:off x="3527916" y="4176156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60" name="직사각형 10259">
              <a:extLst>
                <a:ext uri="{FF2B5EF4-FFF2-40B4-BE49-F238E27FC236}">
                  <a16:creationId xmlns:a16="http://schemas.microsoft.com/office/drawing/2014/main" id="{8809515A-AF5A-66DB-07D2-6D21222AD752}"/>
                </a:ext>
              </a:extLst>
            </p:cNvPr>
            <p:cNvSpPr/>
            <p:nvPr/>
          </p:nvSpPr>
          <p:spPr>
            <a:xfrm>
              <a:off x="3241587" y="4169598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61" name="직사각형 10260">
              <a:extLst>
                <a:ext uri="{FF2B5EF4-FFF2-40B4-BE49-F238E27FC236}">
                  <a16:creationId xmlns:a16="http://schemas.microsoft.com/office/drawing/2014/main" id="{6C35C495-9297-03B1-4933-5BE0BA33AA6D}"/>
                </a:ext>
              </a:extLst>
            </p:cNvPr>
            <p:cNvSpPr/>
            <p:nvPr/>
          </p:nvSpPr>
          <p:spPr>
            <a:xfrm>
              <a:off x="2955258" y="4163040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62" name="직사각형 10261">
              <a:extLst>
                <a:ext uri="{FF2B5EF4-FFF2-40B4-BE49-F238E27FC236}">
                  <a16:creationId xmlns:a16="http://schemas.microsoft.com/office/drawing/2014/main" id="{7EB480E1-31ED-3731-4BCF-BECE9F4097A2}"/>
                </a:ext>
              </a:extLst>
            </p:cNvPr>
            <p:cNvSpPr/>
            <p:nvPr/>
          </p:nvSpPr>
          <p:spPr>
            <a:xfrm>
              <a:off x="2668929" y="415648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63" name="TextBox 10262">
              <a:extLst>
                <a:ext uri="{FF2B5EF4-FFF2-40B4-BE49-F238E27FC236}">
                  <a16:creationId xmlns:a16="http://schemas.microsoft.com/office/drawing/2014/main" id="{6139A279-F3F2-8D01-C971-CF357EC1CA5B}"/>
                </a:ext>
              </a:extLst>
            </p:cNvPr>
            <p:cNvSpPr txBox="1"/>
            <p:nvPr/>
          </p:nvSpPr>
          <p:spPr>
            <a:xfrm>
              <a:off x="3567744" y="3877068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</a:t>
              </a:r>
              <a:r>
                <a:rPr lang="ko-KR" altLang="en-US" sz="1200" b="1" dirty="0"/>
                <a:t>스킬</a:t>
              </a:r>
            </a:p>
          </p:txBody>
        </p:sp>
        <p:sp>
          <p:nvSpPr>
            <p:cNvPr id="10264" name="TextBox 10263">
              <a:extLst>
                <a:ext uri="{FF2B5EF4-FFF2-40B4-BE49-F238E27FC236}">
                  <a16:creationId xmlns:a16="http://schemas.microsoft.com/office/drawing/2014/main" id="{C2D9A0B2-4C77-8BD2-0462-A3E31EC6AA6B}"/>
                </a:ext>
              </a:extLst>
            </p:cNvPr>
            <p:cNvSpPr txBox="1"/>
            <p:nvPr/>
          </p:nvSpPr>
          <p:spPr>
            <a:xfrm>
              <a:off x="4492814" y="3198998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- 2 -</a:t>
              </a:r>
              <a:endParaRPr lang="ko-KR" altLang="en-US" sz="1200" b="1" dirty="0"/>
            </a:p>
          </p:txBody>
        </p:sp>
      </p:grpSp>
      <p:sp>
        <p:nvSpPr>
          <p:cNvPr id="10287" name="직사각형 10286">
            <a:extLst>
              <a:ext uri="{FF2B5EF4-FFF2-40B4-BE49-F238E27FC236}">
                <a16:creationId xmlns:a16="http://schemas.microsoft.com/office/drawing/2014/main" id="{7C1D5D8D-FD11-1F05-3EC8-76FFF6FFF8CE}"/>
              </a:ext>
            </a:extLst>
          </p:cNvPr>
          <p:cNvSpPr/>
          <p:nvPr/>
        </p:nvSpPr>
        <p:spPr>
          <a:xfrm>
            <a:off x="3969131" y="5276347"/>
            <a:ext cx="3079238" cy="4306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스크롤 시 앞으로 강조</a:t>
            </a:r>
          </a:p>
        </p:txBody>
      </p:sp>
    </p:spTree>
    <p:extLst>
      <p:ext uri="{BB962C8B-B14F-4D97-AF65-F5344CB8AC3E}">
        <p14:creationId xmlns:p14="http://schemas.microsoft.com/office/powerpoint/2010/main" val="28436631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0288" name="직사각형 10287">
            <a:extLst>
              <a:ext uri="{FF2B5EF4-FFF2-40B4-BE49-F238E27FC236}">
                <a16:creationId xmlns:a16="http://schemas.microsoft.com/office/drawing/2014/main" id="{8CA8EB28-3638-4559-F562-1A95B74D0017}"/>
              </a:ext>
            </a:extLst>
          </p:cNvPr>
          <p:cNvSpPr/>
          <p:nvPr/>
        </p:nvSpPr>
        <p:spPr>
          <a:xfrm>
            <a:off x="1210126" y="2289386"/>
            <a:ext cx="3242733" cy="26509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위치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위험도</a:t>
            </a:r>
            <a:endParaRPr lang="en-US" altLang="ko-KR" dirty="0"/>
          </a:p>
        </p:txBody>
      </p:sp>
      <p:sp>
        <p:nvSpPr>
          <p:cNvPr id="10290" name="직사각형 10289">
            <a:extLst>
              <a:ext uri="{FF2B5EF4-FFF2-40B4-BE49-F238E27FC236}">
                <a16:creationId xmlns:a16="http://schemas.microsoft.com/office/drawing/2014/main" id="{429FD275-A4FB-633A-0C7F-9381700E650E}"/>
              </a:ext>
            </a:extLst>
          </p:cNvPr>
          <p:cNvSpPr/>
          <p:nvPr/>
        </p:nvSpPr>
        <p:spPr>
          <a:xfrm>
            <a:off x="5223933" y="2091148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캐릭터명</a:t>
            </a:r>
            <a:endParaRPr lang="en-US" altLang="ko-KR" dirty="0"/>
          </a:p>
        </p:txBody>
      </p:sp>
      <p:sp>
        <p:nvSpPr>
          <p:cNvPr id="10294" name="직사각형 10293">
            <a:extLst>
              <a:ext uri="{FF2B5EF4-FFF2-40B4-BE49-F238E27FC236}">
                <a16:creationId xmlns:a16="http://schemas.microsoft.com/office/drawing/2014/main" id="{39C36F0E-D350-4493-BF4C-5877E9DCD48B}"/>
              </a:ext>
            </a:extLst>
          </p:cNvPr>
          <p:cNvSpPr/>
          <p:nvPr/>
        </p:nvSpPr>
        <p:spPr>
          <a:xfrm>
            <a:off x="6617706" y="2091148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캐릭터명</a:t>
            </a:r>
            <a:endParaRPr lang="en-US" altLang="ko-KR" dirty="0"/>
          </a:p>
        </p:txBody>
      </p:sp>
      <p:sp>
        <p:nvSpPr>
          <p:cNvPr id="10295" name="직사각형 10294">
            <a:extLst>
              <a:ext uri="{FF2B5EF4-FFF2-40B4-BE49-F238E27FC236}">
                <a16:creationId xmlns:a16="http://schemas.microsoft.com/office/drawing/2014/main" id="{E11BD86F-4A34-58B4-B849-6579C99F2664}"/>
              </a:ext>
            </a:extLst>
          </p:cNvPr>
          <p:cNvSpPr/>
          <p:nvPr/>
        </p:nvSpPr>
        <p:spPr>
          <a:xfrm>
            <a:off x="8011479" y="2091148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캐릭터명</a:t>
            </a:r>
            <a:endParaRPr lang="en-US" altLang="ko-KR" dirty="0"/>
          </a:p>
        </p:txBody>
      </p:sp>
      <p:sp>
        <p:nvSpPr>
          <p:cNvPr id="10296" name="직사각형 10295">
            <a:extLst>
              <a:ext uri="{FF2B5EF4-FFF2-40B4-BE49-F238E27FC236}">
                <a16:creationId xmlns:a16="http://schemas.microsoft.com/office/drawing/2014/main" id="{FC552C04-D019-778C-3C22-812BDF4EBF24}"/>
              </a:ext>
            </a:extLst>
          </p:cNvPr>
          <p:cNvSpPr/>
          <p:nvPr/>
        </p:nvSpPr>
        <p:spPr>
          <a:xfrm>
            <a:off x="9405252" y="2091148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/>
              <a:t>+</a:t>
            </a:r>
          </a:p>
        </p:txBody>
      </p:sp>
      <p:sp>
        <p:nvSpPr>
          <p:cNvPr id="10297" name="TextBox 10296">
            <a:extLst>
              <a:ext uri="{FF2B5EF4-FFF2-40B4-BE49-F238E27FC236}">
                <a16:creationId xmlns:a16="http://schemas.microsoft.com/office/drawing/2014/main" id="{06A04294-D006-0080-4D6C-E1A9ABC12798}"/>
              </a:ext>
            </a:extLst>
          </p:cNvPr>
          <p:cNvSpPr txBox="1"/>
          <p:nvPr/>
        </p:nvSpPr>
        <p:spPr>
          <a:xfrm>
            <a:off x="5220706" y="1557866"/>
            <a:ext cx="2353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출발 인원</a:t>
            </a:r>
          </a:p>
        </p:txBody>
      </p:sp>
      <p:sp>
        <p:nvSpPr>
          <p:cNvPr id="10298" name="TextBox 10297">
            <a:extLst>
              <a:ext uri="{FF2B5EF4-FFF2-40B4-BE49-F238E27FC236}">
                <a16:creationId xmlns:a16="http://schemas.microsoft.com/office/drawing/2014/main" id="{B3920E11-3648-E770-1D19-A75773D23D80}"/>
              </a:ext>
            </a:extLst>
          </p:cNvPr>
          <p:cNvSpPr txBox="1"/>
          <p:nvPr/>
        </p:nvSpPr>
        <p:spPr>
          <a:xfrm>
            <a:off x="5220706" y="3764227"/>
            <a:ext cx="2353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의뢰</a:t>
            </a:r>
          </a:p>
        </p:txBody>
      </p:sp>
      <p:sp>
        <p:nvSpPr>
          <p:cNvPr id="10299" name="직사각형 10298">
            <a:extLst>
              <a:ext uri="{FF2B5EF4-FFF2-40B4-BE49-F238E27FC236}">
                <a16:creationId xmlns:a16="http://schemas.microsoft.com/office/drawing/2014/main" id="{309754FD-7A4B-D779-19DC-D75B14C36B7A}"/>
              </a:ext>
            </a:extLst>
          </p:cNvPr>
          <p:cNvSpPr/>
          <p:nvPr/>
        </p:nvSpPr>
        <p:spPr>
          <a:xfrm>
            <a:off x="5223933" y="4208790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 명</a:t>
            </a:r>
            <a:endParaRPr lang="en-US" altLang="ko-KR" dirty="0"/>
          </a:p>
        </p:txBody>
      </p:sp>
      <p:sp>
        <p:nvSpPr>
          <p:cNvPr id="10300" name="직사각형 10299">
            <a:extLst>
              <a:ext uri="{FF2B5EF4-FFF2-40B4-BE49-F238E27FC236}">
                <a16:creationId xmlns:a16="http://schemas.microsoft.com/office/drawing/2014/main" id="{37F2BFC9-CC3D-FD9A-BDE4-0874F7278D77}"/>
              </a:ext>
            </a:extLst>
          </p:cNvPr>
          <p:cNvSpPr/>
          <p:nvPr/>
        </p:nvSpPr>
        <p:spPr>
          <a:xfrm>
            <a:off x="6617706" y="4208790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 명</a:t>
            </a:r>
            <a:endParaRPr lang="en-US" altLang="ko-KR" dirty="0"/>
          </a:p>
        </p:txBody>
      </p:sp>
      <p:sp>
        <p:nvSpPr>
          <p:cNvPr id="10302" name="직사각형 10301">
            <a:extLst>
              <a:ext uri="{FF2B5EF4-FFF2-40B4-BE49-F238E27FC236}">
                <a16:creationId xmlns:a16="http://schemas.microsoft.com/office/drawing/2014/main" id="{F69403DE-372C-9B2F-528B-10C97B19F03D}"/>
              </a:ext>
            </a:extLst>
          </p:cNvPr>
          <p:cNvSpPr/>
          <p:nvPr/>
        </p:nvSpPr>
        <p:spPr>
          <a:xfrm>
            <a:off x="9405252" y="4208790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/>
              <a:t>+</a:t>
            </a:r>
          </a:p>
        </p:txBody>
      </p:sp>
      <p:sp>
        <p:nvSpPr>
          <p:cNvPr id="10304" name="직사각형 10303">
            <a:extLst>
              <a:ext uri="{FF2B5EF4-FFF2-40B4-BE49-F238E27FC236}">
                <a16:creationId xmlns:a16="http://schemas.microsoft.com/office/drawing/2014/main" id="{D1E5F624-3727-BFE3-30E3-DCE69AEFDE32}"/>
              </a:ext>
            </a:extLst>
          </p:cNvPr>
          <p:cNvSpPr/>
          <p:nvPr/>
        </p:nvSpPr>
        <p:spPr>
          <a:xfrm>
            <a:off x="4484775" y="5960421"/>
            <a:ext cx="2562446" cy="761820"/>
          </a:xfrm>
          <a:prstGeom prst="rect">
            <a:avLst/>
          </a:prstGeom>
          <a:solidFill>
            <a:schemeClr val="tx1"/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모험 출발</a:t>
            </a:r>
            <a:endParaRPr lang="ko-KR" altLang="en-US" dirty="0"/>
          </a:p>
        </p:txBody>
      </p:sp>
      <p:sp>
        <p:nvSpPr>
          <p:cNvPr id="10305" name="직사각형 10304">
            <a:extLst>
              <a:ext uri="{FF2B5EF4-FFF2-40B4-BE49-F238E27FC236}">
                <a16:creationId xmlns:a16="http://schemas.microsoft.com/office/drawing/2014/main" id="{7C580B91-7E65-2AE0-BC3C-F6E4C28E4311}"/>
              </a:ext>
            </a:extLst>
          </p:cNvPr>
          <p:cNvSpPr/>
          <p:nvPr/>
        </p:nvSpPr>
        <p:spPr>
          <a:xfrm>
            <a:off x="8011479" y="4208790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159336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0290" name="직사각형 10289">
            <a:extLst>
              <a:ext uri="{FF2B5EF4-FFF2-40B4-BE49-F238E27FC236}">
                <a16:creationId xmlns:a16="http://schemas.microsoft.com/office/drawing/2014/main" id="{429FD275-A4FB-633A-0C7F-9381700E650E}"/>
              </a:ext>
            </a:extLst>
          </p:cNvPr>
          <p:cNvSpPr/>
          <p:nvPr/>
        </p:nvSpPr>
        <p:spPr>
          <a:xfrm>
            <a:off x="5223933" y="2091148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캐릭터명</a:t>
            </a:r>
            <a:endParaRPr lang="en-US" altLang="ko-KR" dirty="0"/>
          </a:p>
        </p:txBody>
      </p:sp>
      <p:sp>
        <p:nvSpPr>
          <p:cNvPr id="10294" name="직사각형 10293">
            <a:extLst>
              <a:ext uri="{FF2B5EF4-FFF2-40B4-BE49-F238E27FC236}">
                <a16:creationId xmlns:a16="http://schemas.microsoft.com/office/drawing/2014/main" id="{39C36F0E-D350-4493-BF4C-5877E9DCD48B}"/>
              </a:ext>
            </a:extLst>
          </p:cNvPr>
          <p:cNvSpPr/>
          <p:nvPr/>
        </p:nvSpPr>
        <p:spPr>
          <a:xfrm>
            <a:off x="6617706" y="2091148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캐릭터명</a:t>
            </a:r>
            <a:endParaRPr lang="en-US" altLang="ko-KR" dirty="0"/>
          </a:p>
        </p:txBody>
      </p:sp>
      <p:sp>
        <p:nvSpPr>
          <p:cNvPr id="10295" name="직사각형 10294">
            <a:extLst>
              <a:ext uri="{FF2B5EF4-FFF2-40B4-BE49-F238E27FC236}">
                <a16:creationId xmlns:a16="http://schemas.microsoft.com/office/drawing/2014/main" id="{E11BD86F-4A34-58B4-B849-6579C99F2664}"/>
              </a:ext>
            </a:extLst>
          </p:cNvPr>
          <p:cNvSpPr/>
          <p:nvPr/>
        </p:nvSpPr>
        <p:spPr>
          <a:xfrm>
            <a:off x="8011479" y="2091148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캐릭터명</a:t>
            </a:r>
            <a:endParaRPr lang="en-US" altLang="ko-KR" dirty="0"/>
          </a:p>
        </p:txBody>
      </p:sp>
      <p:sp>
        <p:nvSpPr>
          <p:cNvPr id="10296" name="직사각형 10295">
            <a:extLst>
              <a:ext uri="{FF2B5EF4-FFF2-40B4-BE49-F238E27FC236}">
                <a16:creationId xmlns:a16="http://schemas.microsoft.com/office/drawing/2014/main" id="{FC552C04-D019-778C-3C22-812BDF4EBF24}"/>
              </a:ext>
            </a:extLst>
          </p:cNvPr>
          <p:cNvSpPr/>
          <p:nvPr/>
        </p:nvSpPr>
        <p:spPr>
          <a:xfrm>
            <a:off x="9405252" y="2091148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/>
              <a:t>+</a:t>
            </a:r>
          </a:p>
        </p:txBody>
      </p:sp>
      <p:sp>
        <p:nvSpPr>
          <p:cNvPr id="10297" name="TextBox 10296">
            <a:extLst>
              <a:ext uri="{FF2B5EF4-FFF2-40B4-BE49-F238E27FC236}">
                <a16:creationId xmlns:a16="http://schemas.microsoft.com/office/drawing/2014/main" id="{06A04294-D006-0080-4D6C-E1A9ABC12798}"/>
              </a:ext>
            </a:extLst>
          </p:cNvPr>
          <p:cNvSpPr txBox="1"/>
          <p:nvPr/>
        </p:nvSpPr>
        <p:spPr>
          <a:xfrm>
            <a:off x="5220706" y="1557866"/>
            <a:ext cx="2353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출발 인원</a:t>
            </a:r>
          </a:p>
        </p:txBody>
      </p:sp>
      <p:sp>
        <p:nvSpPr>
          <p:cNvPr id="10298" name="TextBox 10297">
            <a:extLst>
              <a:ext uri="{FF2B5EF4-FFF2-40B4-BE49-F238E27FC236}">
                <a16:creationId xmlns:a16="http://schemas.microsoft.com/office/drawing/2014/main" id="{B3920E11-3648-E770-1D19-A75773D23D80}"/>
              </a:ext>
            </a:extLst>
          </p:cNvPr>
          <p:cNvSpPr txBox="1"/>
          <p:nvPr/>
        </p:nvSpPr>
        <p:spPr>
          <a:xfrm>
            <a:off x="5220706" y="3764227"/>
            <a:ext cx="2353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의뢰</a:t>
            </a:r>
          </a:p>
        </p:txBody>
      </p:sp>
      <p:sp>
        <p:nvSpPr>
          <p:cNvPr id="10299" name="직사각형 10298">
            <a:extLst>
              <a:ext uri="{FF2B5EF4-FFF2-40B4-BE49-F238E27FC236}">
                <a16:creationId xmlns:a16="http://schemas.microsoft.com/office/drawing/2014/main" id="{309754FD-7A4B-D779-19DC-D75B14C36B7A}"/>
              </a:ext>
            </a:extLst>
          </p:cNvPr>
          <p:cNvSpPr/>
          <p:nvPr/>
        </p:nvSpPr>
        <p:spPr>
          <a:xfrm>
            <a:off x="5223933" y="4208790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 명</a:t>
            </a:r>
            <a:endParaRPr lang="en-US" altLang="ko-KR" dirty="0"/>
          </a:p>
        </p:txBody>
      </p:sp>
      <p:sp>
        <p:nvSpPr>
          <p:cNvPr id="10300" name="직사각형 10299">
            <a:extLst>
              <a:ext uri="{FF2B5EF4-FFF2-40B4-BE49-F238E27FC236}">
                <a16:creationId xmlns:a16="http://schemas.microsoft.com/office/drawing/2014/main" id="{37F2BFC9-CC3D-FD9A-BDE4-0874F7278D77}"/>
              </a:ext>
            </a:extLst>
          </p:cNvPr>
          <p:cNvSpPr/>
          <p:nvPr/>
        </p:nvSpPr>
        <p:spPr>
          <a:xfrm>
            <a:off x="6617706" y="4208790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 명</a:t>
            </a:r>
            <a:endParaRPr lang="en-US" altLang="ko-KR" dirty="0"/>
          </a:p>
        </p:txBody>
      </p:sp>
      <p:sp>
        <p:nvSpPr>
          <p:cNvPr id="10302" name="직사각형 10301">
            <a:extLst>
              <a:ext uri="{FF2B5EF4-FFF2-40B4-BE49-F238E27FC236}">
                <a16:creationId xmlns:a16="http://schemas.microsoft.com/office/drawing/2014/main" id="{F69403DE-372C-9B2F-528B-10C97B19F03D}"/>
              </a:ext>
            </a:extLst>
          </p:cNvPr>
          <p:cNvSpPr/>
          <p:nvPr/>
        </p:nvSpPr>
        <p:spPr>
          <a:xfrm>
            <a:off x="9405252" y="4208790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/>
              <a:t>+</a:t>
            </a:r>
          </a:p>
        </p:txBody>
      </p:sp>
      <p:sp>
        <p:nvSpPr>
          <p:cNvPr id="10304" name="직사각형 10303">
            <a:extLst>
              <a:ext uri="{FF2B5EF4-FFF2-40B4-BE49-F238E27FC236}">
                <a16:creationId xmlns:a16="http://schemas.microsoft.com/office/drawing/2014/main" id="{D1E5F624-3727-BFE3-30E3-DCE69AEFDE32}"/>
              </a:ext>
            </a:extLst>
          </p:cNvPr>
          <p:cNvSpPr/>
          <p:nvPr/>
        </p:nvSpPr>
        <p:spPr>
          <a:xfrm>
            <a:off x="4484775" y="5960421"/>
            <a:ext cx="2562446" cy="761820"/>
          </a:xfrm>
          <a:prstGeom prst="rect">
            <a:avLst/>
          </a:prstGeom>
          <a:solidFill>
            <a:schemeClr val="tx1"/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모험 출발</a:t>
            </a:r>
            <a:endParaRPr lang="ko-KR" altLang="en-US" dirty="0"/>
          </a:p>
        </p:txBody>
      </p:sp>
      <p:sp>
        <p:nvSpPr>
          <p:cNvPr id="10305" name="직사각형 10304">
            <a:extLst>
              <a:ext uri="{FF2B5EF4-FFF2-40B4-BE49-F238E27FC236}">
                <a16:creationId xmlns:a16="http://schemas.microsoft.com/office/drawing/2014/main" id="{7C580B91-7E65-2AE0-BC3C-F6E4C28E4311}"/>
              </a:ext>
            </a:extLst>
          </p:cNvPr>
          <p:cNvSpPr/>
          <p:nvPr/>
        </p:nvSpPr>
        <p:spPr>
          <a:xfrm>
            <a:off x="8011479" y="4208790"/>
            <a:ext cx="1231669" cy="121931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0" dirty="0"/>
              <a:t>+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D166097-DD22-BB0E-2060-2F5BFA53D541}"/>
              </a:ext>
            </a:extLst>
          </p:cNvPr>
          <p:cNvSpPr/>
          <p:nvPr/>
        </p:nvSpPr>
        <p:spPr>
          <a:xfrm>
            <a:off x="1173848" y="1557866"/>
            <a:ext cx="3242733" cy="413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위치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위험도</a:t>
            </a:r>
            <a:endParaRPr lang="en-US" altLang="ko-KR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59B65CD-DD7F-54D2-757A-F04D7ABDE7AE}"/>
              </a:ext>
            </a:extLst>
          </p:cNvPr>
          <p:cNvSpPr/>
          <p:nvPr/>
        </p:nvSpPr>
        <p:spPr>
          <a:xfrm>
            <a:off x="4542597" y="1557866"/>
            <a:ext cx="3242733" cy="413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위치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위험도</a:t>
            </a:r>
            <a:endParaRPr lang="en-US" altLang="ko-KR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E6B8877-7702-A312-6DC2-DFCA8BE37B2F}"/>
              </a:ext>
            </a:extLst>
          </p:cNvPr>
          <p:cNvSpPr/>
          <p:nvPr/>
        </p:nvSpPr>
        <p:spPr>
          <a:xfrm>
            <a:off x="7946450" y="1557866"/>
            <a:ext cx="3242733" cy="4131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위치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위험도</a:t>
            </a:r>
            <a:endParaRPr lang="en-US" altLang="ko-KR" dirty="0"/>
          </a:p>
        </p:txBody>
      </p:sp>
      <p:sp>
        <p:nvSpPr>
          <p:cNvPr id="18" name="화살표: 왼쪽/오른쪽 17">
            <a:extLst>
              <a:ext uri="{FF2B5EF4-FFF2-40B4-BE49-F238E27FC236}">
                <a16:creationId xmlns:a16="http://schemas.microsoft.com/office/drawing/2014/main" id="{6C015D97-3241-3A6B-21BC-AF7540F1B44A}"/>
              </a:ext>
            </a:extLst>
          </p:cNvPr>
          <p:cNvSpPr/>
          <p:nvPr/>
        </p:nvSpPr>
        <p:spPr>
          <a:xfrm>
            <a:off x="3422960" y="5869707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좌 우 스크롤 가능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7FD1DA9-712C-C507-078E-839052BBE2BF}"/>
              </a:ext>
            </a:extLst>
          </p:cNvPr>
          <p:cNvSpPr/>
          <p:nvPr/>
        </p:nvSpPr>
        <p:spPr>
          <a:xfrm>
            <a:off x="4963910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위치</a:t>
            </a:r>
          </a:p>
        </p:txBody>
      </p:sp>
    </p:spTree>
    <p:extLst>
      <p:ext uri="{BB962C8B-B14F-4D97-AF65-F5344CB8AC3E}">
        <p14:creationId xmlns:p14="http://schemas.microsoft.com/office/powerpoint/2010/main" val="69434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출발 인원</a:t>
            </a:r>
            <a:endParaRPr lang="en-US" altLang="ko-KR" dirty="0"/>
          </a:p>
          <a:p>
            <a:pPr algn="ctr"/>
            <a:r>
              <a:rPr lang="en-US" altLang="ko-KR" dirty="0"/>
              <a:t>3/4</a:t>
            </a:r>
            <a:endParaRPr lang="ko-KR" altLang="en-US" dirty="0"/>
          </a:p>
        </p:txBody>
      </p:sp>
      <p:sp>
        <p:nvSpPr>
          <p:cNvPr id="23" name="화살표: 왼쪽/오른쪽 22">
            <a:extLst>
              <a:ext uri="{FF2B5EF4-FFF2-40B4-BE49-F238E27FC236}">
                <a16:creationId xmlns:a16="http://schemas.microsoft.com/office/drawing/2014/main" id="{00316758-B63A-8546-45D6-EEFD078DB07B}"/>
              </a:ext>
            </a:extLst>
          </p:cNvPr>
          <p:cNvSpPr/>
          <p:nvPr/>
        </p:nvSpPr>
        <p:spPr>
          <a:xfrm>
            <a:off x="3422960" y="5869707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보유</a:t>
            </a:r>
            <a:r>
              <a:rPr lang="en-US" altLang="ko-KR" dirty="0"/>
              <a:t> </a:t>
            </a:r>
            <a:r>
              <a:rPr lang="ko-KR" altLang="en-US" dirty="0"/>
              <a:t>캐릭터 좌 우 스크롤 가능</a:t>
            </a: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A6404F59-1D4B-2FE1-BFEE-290152CBB38A}"/>
              </a:ext>
            </a:extLst>
          </p:cNvPr>
          <p:cNvGrpSpPr/>
          <p:nvPr/>
        </p:nvGrpSpPr>
        <p:grpSpPr>
          <a:xfrm>
            <a:off x="6840754" y="1633425"/>
            <a:ext cx="4959222" cy="4217163"/>
            <a:chOff x="1412675" y="1905122"/>
            <a:chExt cx="4959222" cy="4217163"/>
          </a:xfrm>
        </p:grpSpPr>
        <p:pic>
          <p:nvPicPr>
            <p:cNvPr id="11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E1ACAA03-0873-0F81-1A46-7F079415F9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47BB03C-62BC-2E32-2BD7-A364E5D7931C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BC29812-B1BF-EE28-D5C5-C3752328C701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EAB2075-6195-25CA-19D0-5C32BB99DCE7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26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A0BC027B-69EB-8ECA-49B1-ECA830798A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AC51712F-B21E-E6C5-25B8-E18D585A12E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FE54791E-EA15-1487-D9D1-D25CA7A814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2621296-85E8-F818-215E-25BA345ABD58}"/>
                </a:ext>
              </a:extLst>
            </p:cNvPr>
            <p:cNvSpPr txBox="1"/>
            <p:nvPr/>
          </p:nvSpPr>
          <p:spPr>
            <a:xfrm>
              <a:off x="3127955" y="2734365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캐릭터 명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0F0BCF2-783B-3233-57FC-E06AAA5469DB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D1281BA0-E72E-BD01-3666-2F38AF916D44}"/>
                </a:ext>
              </a:extLst>
            </p:cNvPr>
            <p:cNvSpPr/>
            <p:nvPr/>
          </p:nvSpPr>
          <p:spPr>
            <a:xfrm>
              <a:off x="2205558" y="2649917"/>
              <a:ext cx="798019" cy="1056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/>
                <a:t>일러스트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DADA99F-5C0D-16D7-7F6A-6C32DF5230AA}"/>
                </a:ext>
              </a:extLst>
            </p:cNvPr>
            <p:cNvSpPr txBox="1"/>
            <p:nvPr/>
          </p:nvSpPr>
          <p:spPr>
            <a:xfrm>
              <a:off x="3220139" y="3072927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등급 명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70B8CE1-0635-9559-0EA3-1FE877040EB8}"/>
                </a:ext>
              </a:extLst>
            </p:cNvPr>
            <p:cNvSpPr txBox="1"/>
            <p:nvPr/>
          </p:nvSpPr>
          <p:spPr>
            <a:xfrm>
              <a:off x="3227445" y="3395129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직업 명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9DE0F4B-90F3-1D09-1A51-A0EDB74D5A1A}"/>
                </a:ext>
              </a:extLst>
            </p:cNvPr>
            <p:cNvSpPr txBox="1"/>
            <p:nvPr/>
          </p:nvSpPr>
          <p:spPr>
            <a:xfrm>
              <a:off x="4390480" y="2979834"/>
              <a:ext cx="7505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AP</a:t>
              </a:r>
              <a:endParaRPr lang="ko-KR" altLang="en-US" sz="1200" b="1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B78942A-9946-14B9-8C31-72E03AABD62F}"/>
                </a:ext>
              </a:extLst>
            </p:cNvPr>
            <p:cNvSpPr/>
            <p:nvPr/>
          </p:nvSpPr>
          <p:spPr>
            <a:xfrm>
              <a:off x="4100574" y="418927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9E7ED805-95AA-9DF7-8FFF-96B10C83F695}"/>
                </a:ext>
              </a:extLst>
            </p:cNvPr>
            <p:cNvSpPr/>
            <p:nvPr/>
          </p:nvSpPr>
          <p:spPr>
            <a:xfrm>
              <a:off x="3814245" y="4182714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5F567F3-F8CB-FC8F-94C1-3B688344D16A}"/>
                </a:ext>
              </a:extLst>
            </p:cNvPr>
            <p:cNvSpPr/>
            <p:nvPr/>
          </p:nvSpPr>
          <p:spPr>
            <a:xfrm>
              <a:off x="3527916" y="4176156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2D0DE2D2-45C2-61DD-B3B2-BB251C908393}"/>
                </a:ext>
              </a:extLst>
            </p:cNvPr>
            <p:cNvSpPr/>
            <p:nvPr/>
          </p:nvSpPr>
          <p:spPr>
            <a:xfrm>
              <a:off x="3241587" y="4169598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C204059-20BC-BCBD-ED5F-BA88896B6E82}"/>
                </a:ext>
              </a:extLst>
            </p:cNvPr>
            <p:cNvSpPr/>
            <p:nvPr/>
          </p:nvSpPr>
          <p:spPr>
            <a:xfrm>
              <a:off x="2955258" y="4163040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4D2EF1EF-1E2C-D7CE-9A1B-1318F1E76203}"/>
                </a:ext>
              </a:extLst>
            </p:cNvPr>
            <p:cNvSpPr/>
            <p:nvPr/>
          </p:nvSpPr>
          <p:spPr>
            <a:xfrm>
              <a:off x="2668929" y="415648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85D2A8D-DE79-4902-091B-4951AB525CB3}"/>
                </a:ext>
              </a:extLst>
            </p:cNvPr>
            <p:cNvSpPr txBox="1"/>
            <p:nvPr/>
          </p:nvSpPr>
          <p:spPr>
            <a:xfrm>
              <a:off x="3567744" y="3877068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</a:t>
              </a:r>
              <a:r>
                <a:rPr lang="ko-KR" altLang="en-US" sz="1200" b="1" dirty="0"/>
                <a:t>스킬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1829626-3B0C-B7EF-D9EF-E4010CA9148B}"/>
                </a:ext>
              </a:extLst>
            </p:cNvPr>
            <p:cNvSpPr txBox="1"/>
            <p:nvPr/>
          </p:nvSpPr>
          <p:spPr>
            <a:xfrm>
              <a:off x="4492814" y="3198998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- 2 -</a:t>
              </a:r>
              <a:endParaRPr lang="ko-KR" altLang="en-US" sz="1200" b="1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E26AA1F9-1530-BDD5-43D1-85DDA8180CEC}"/>
              </a:ext>
            </a:extLst>
          </p:cNvPr>
          <p:cNvGrpSpPr/>
          <p:nvPr/>
        </p:nvGrpSpPr>
        <p:grpSpPr>
          <a:xfrm>
            <a:off x="4833931" y="1633425"/>
            <a:ext cx="4959222" cy="4217163"/>
            <a:chOff x="1412675" y="1905122"/>
            <a:chExt cx="4959222" cy="4217163"/>
          </a:xfrm>
        </p:grpSpPr>
        <p:pic>
          <p:nvPicPr>
            <p:cNvPr id="45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8B6951F0-6775-6E40-BBF2-44152B0C53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0C9E5B3C-6336-865D-81CD-4B2345FD930F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A231691-F0A4-ED9E-B70B-21368F81CA67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8BD77D1-31E5-7961-88E2-721E54FBA6C7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4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A431DED4-3415-7B80-CC17-427365FBE9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DB07A375-4051-8AF4-A690-A6FE3A764C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014102BC-1635-0ACB-56E6-4182F493D73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CF0D517-EA89-EAC6-88E7-98465AB2ABE1}"/>
                </a:ext>
              </a:extLst>
            </p:cNvPr>
            <p:cNvSpPr txBox="1"/>
            <p:nvPr/>
          </p:nvSpPr>
          <p:spPr>
            <a:xfrm>
              <a:off x="3127955" y="2734365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캐릭터 명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E50E59B-B461-2B6D-A09D-1D20DBEEB8D6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22F0216-3C9B-3BBA-C483-A7C30DCED966}"/>
                </a:ext>
              </a:extLst>
            </p:cNvPr>
            <p:cNvSpPr/>
            <p:nvPr/>
          </p:nvSpPr>
          <p:spPr>
            <a:xfrm>
              <a:off x="2205558" y="2649917"/>
              <a:ext cx="798019" cy="1056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/>
                <a:t>일러스트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994CDAB-6432-9CF2-3E16-CF4F4C1E35FF}"/>
                </a:ext>
              </a:extLst>
            </p:cNvPr>
            <p:cNvSpPr txBox="1"/>
            <p:nvPr/>
          </p:nvSpPr>
          <p:spPr>
            <a:xfrm>
              <a:off x="3220139" y="3072927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등급 명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1152B90-A5F1-F5DD-6A02-244CEA14D1E2}"/>
                </a:ext>
              </a:extLst>
            </p:cNvPr>
            <p:cNvSpPr txBox="1"/>
            <p:nvPr/>
          </p:nvSpPr>
          <p:spPr>
            <a:xfrm>
              <a:off x="3227445" y="3395129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직업 명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FA352F6-F872-C843-B52F-AFBDEE2B66EE}"/>
                </a:ext>
              </a:extLst>
            </p:cNvPr>
            <p:cNvSpPr txBox="1"/>
            <p:nvPr/>
          </p:nvSpPr>
          <p:spPr>
            <a:xfrm>
              <a:off x="4390480" y="2979834"/>
              <a:ext cx="7505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AP</a:t>
              </a:r>
              <a:endParaRPr lang="ko-KR" altLang="en-US" sz="1200" b="1" dirty="0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3BC3A41-478F-75E5-50AD-D0F524E87F3B}"/>
                </a:ext>
              </a:extLst>
            </p:cNvPr>
            <p:cNvSpPr/>
            <p:nvPr/>
          </p:nvSpPr>
          <p:spPr>
            <a:xfrm>
              <a:off x="4100574" y="418927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215AC6FD-7CC7-E90E-1D0B-2B76A3AD6A92}"/>
                </a:ext>
              </a:extLst>
            </p:cNvPr>
            <p:cNvSpPr/>
            <p:nvPr/>
          </p:nvSpPr>
          <p:spPr>
            <a:xfrm>
              <a:off x="3814245" y="4182714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AC86C107-3615-2F5C-C02D-62A042987D0E}"/>
                </a:ext>
              </a:extLst>
            </p:cNvPr>
            <p:cNvSpPr/>
            <p:nvPr/>
          </p:nvSpPr>
          <p:spPr>
            <a:xfrm>
              <a:off x="3527916" y="4176156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DC59BC79-5276-53A9-EDED-279214FE8B20}"/>
                </a:ext>
              </a:extLst>
            </p:cNvPr>
            <p:cNvSpPr/>
            <p:nvPr/>
          </p:nvSpPr>
          <p:spPr>
            <a:xfrm>
              <a:off x="3241587" y="4169598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0F3F4FB7-3C4E-AB89-2F22-13E4FD363606}"/>
                </a:ext>
              </a:extLst>
            </p:cNvPr>
            <p:cNvSpPr/>
            <p:nvPr/>
          </p:nvSpPr>
          <p:spPr>
            <a:xfrm>
              <a:off x="2955258" y="4163040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0FECD7B8-CEB8-C8EC-06FC-69E4B91442D8}"/>
                </a:ext>
              </a:extLst>
            </p:cNvPr>
            <p:cNvSpPr/>
            <p:nvPr/>
          </p:nvSpPr>
          <p:spPr>
            <a:xfrm>
              <a:off x="2668929" y="415648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40" name="TextBox 10239">
              <a:extLst>
                <a:ext uri="{FF2B5EF4-FFF2-40B4-BE49-F238E27FC236}">
                  <a16:creationId xmlns:a16="http://schemas.microsoft.com/office/drawing/2014/main" id="{8E99B962-4D6A-7BC9-38C3-ED4B8322F937}"/>
                </a:ext>
              </a:extLst>
            </p:cNvPr>
            <p:cNvSpPr txBox="1"/>
            <p:nvPr/>
          </p:nvSpPr>
          <p:spPr>
            <a:xfrm>
              <a:off x="3567744" y="3877068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</a:t>
              </a:r>
              <a:r>
                <a:rPr lang="ko-KR" altLang="en-US" sz="1200" b="1" dirty="0"/>
                <a:t>스킬</a:t>
              </a:r>
            </a:p>
          </p:txBody>
        </p:sp>
        <p:sp>
          <p:nvSpPr>
            <p:cNvPr id="10241" name="TextBox 10240">
              <a:extLst>
                <a:ext uri="{FF2B5EF4-FFF2-40B4-BE49-F238E27FC236}">
                  <a16:creationId xmlns:a16="http://schemas.microsoft.com/office/drawing/2014/main" id="{73CCB8D0-58E1-6E82-4103-133B5A0F85CC}"/>
                </a:ext>
              </a:extLst>
            </p:cNvPr>
            <p:cNvSpPr txBox="1"/>
            <p:nvPr/>
          </p:nvSpPr>
          <p:spPr>
            <a:xfrm>
              <a:off x="4492814" y="3198998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- 2 -</a:t>
              </a:r>
              <a:endParaRPr lang="ko-KR" altLang="en-US" sz="1200" b="1" dirty="0"/>
            </a:p>
          </p:txBody>
        </p:sp>
      </p:grpSp>
      <p:grpSp>
        <p:nvGrpSpPr>
          <p:cNvPr id="10265" name="그룹 10264">
            <a:extLst>
              <a:ext uri="{FF2B5EF4-FFF2-40B4-BE49-F238E27FC236}">
                <a16:creationId xmlns:a16="http://schemas.microsoft.com/office/drawing/2014/main" id="{17182E8C-403A-EB79-B4A8-5437EC1F67F8}"/>
              </a:ext>
            </a:extLst>
          </p:cNvPr>
          <p:cNvGrpSpPr/>
          <p:nvPr/>
        </p:nvGrpSpPr>
        <p:grpSpPr>
          <a:xfrm>
            <a:off x="820285" y="1633425"/>
            <a:ext cx="4959222" cy="4217163"/>
            <a:chOff x="1412675" y="1905122"/>
            <a:chExt cx="4959222" cy="4217163"/>
          </a:xfrm>
        </p:grpSpPr>
        <p:pic>
          <p:nvPicPr>
            <p:cNvPr id="10266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E52BB371-27CB-914F-B08E-8173678D0D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67" name="직사각형 10266">
              <a:extLst>
                <a:ext uri="{FF2B5EF4-FFF2-40B4-BE49-F238E27FC236}">
                  <a16:creationId xmlns:a16="http://schemas.microsoft.com/office/drawing/2014/main" id="{DA4DB547-2EC7-F753-082B-FC8EB22AB822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0268" name="직사각형 10267">
              <a:extLst>
                <a:ext uri="{FF2B5EF4-FFF2-40B4-BE49-F238E27FC236}">
                  <a16:creationId xmlns:a16="http://schemas.microsoft.com/office/drawing/2014/main" id="{88B625CA-9BBD-5492-8339-22EE67B9F424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0269" name="직사각형 10268">
              <a:extLst>
                <a:ext uri="{FF2B5EF4-FFF2-40B4-BE49-F238E27FC236}">
                  <a16:creationId xmlns:a16="http://schemas.microsoft.com/office/drawing/2014/main" id="{DDF39156-0004-BF6A-9877-D84275501D16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0270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089BB11D-BD06-566B-6422-216C6B6972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1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12187F7A-3D7C-AE54-E286-759139503D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2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F45B9203-F1A1-1834-D8D1-2A5232BDF00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73" name="TextBox 10272">
              <a:extLst>
                <a:ext uri="{FF2B5EF4-FFF2-40B4-BE49-F238E27FC236}">
                  <a16:creationId xmlns:a16="http://schemas.microsoft.com/office/drawing/2014/main" id="{B326EBFA-A212-2F36-6ABE-54032DAE2223}"/>
                </a:ext>
              </a:extLst>
            </p:cNvPr>
            <p:cNvSpPr txBox="1"/>
            <p:nvPr/>
          </p:nvSpPr>
          <p:spPr>
            <a:xfrm>
              <a:off x="3127955" y="2734365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캐릭터 명</a:t>
              </a:r>
            </a:p>
          </p:txBody>
        </p:sp>
        <p:sp>
          <p:nvSpPr>
            <p:cNvPr id="10274" name="TextBox 10273">
              <a:extLst>
                <a:ext uri="{FF2B5EF4-FFF2-40B4-BE49-F238E27FC236}">
                  <a16:creationId xmlns:a16="http://schemas.microsoft.com/office/drawing/2014/main" id="{E4A7BD9E-6D93-8BB0-74B4-D2CD16473D13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275" name="직사각형 10274">
              <a:extLst>
                <a:ext uri="{FF2B5EF4-FFF2-40B4-BE49-F238E27FC236}">
                  <a16:creationId xmlns:a16="http://schemas.microsoft.com/office/drawing/2014/main" id="{D89C17EA-3B21-12DD-4B1C-81076EDA8B55}"/>
                </a:ext>
              </a:extLst>
            </p:cNvPr>
            <p:cNvSpPr/>
            <p:nvPr/>
          </p:nvSpPr>
          <p:spPr>
            <a:xfrm>
              <a:off x="2205558" y="2649917"/>
              <a:ext cx="798019" cy="1056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/>
                <a:t>일러스트</a:t>
              </a:r>
            </a:p>
          </p:txBody>
        </p:sp>
        <p:sp>
          <p:nvSpPr>
            <p:cNvPr id="10276" name="TextBox 10275">
              <a:extLst>
                <a:ext uri="{FF2B5EF4-FFF2-40B4-BE49-F238E27FC236}">
                  <a16:creationId xmlns:a16="http://schemas.microsoft.com/office/drawing/2014/main" id="{C5FAA501-A610-C9A3-607B-79C216F67C8F}"/>
                </a:ext>
              </a:extLst>
            </p:cNvPr>
            <p:cNvSpPr txBox="1"/>
            <p:nvPr/>
          </p:nvSpPr>
          <p:spPr>
            <a:xfrm>
              <a:off x="3220139" y="3072927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등급 명</a:t>
              </a:r>
            </a:p>
          </p:txBody>
        </p:sp>
        <p:sp>
          <p:nvSpPr>
            <p:cNvPr id="10277" name="TextBox 10276">
              <a:extLst>
                <a:ext uri="{FF2B5EF4-FFF2-40B4-BE49-F238E27FC236}">
                  <a16:creationId xmlns:a16="http://schemas.microsoft.com/office/drawing/2014/main" id="{9CB9ACE6-4487-1EB8-5C3E-56C48F9B3F71}"/>
                </a:ext>
              </a:extLst>
            </p:cNvPr>
            <p:cNvSpPr txBox="1"/>
            <p:nvPr/>
          </p:nvSpPr>
          <p:spPr>
            <a:xfrm>
              <a:off x="3227445" y="3395129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직업 명</a:t>
              </a:r>
            </a:p>
          </p:txBody>
        </p:sp>
        <p:sp>
          <p:nvSpPr>
            <p:cNvPr id="10278" name="TextBox 10277">
              <a:extLst>
                <a:ext uri="{FF2B5EF4-FFF2-40B4-BE49-F238E27FC236}">
                  <a16:creationId xmlns:a16="http://schemas.microsoft.com/office/drawing/2014/main" id="{C7CD171A-92C5-8FAE-053D-1392589FE3EA}"/>
                </a:ext>
              </a:extLst>
            </p:cNvPr>
            <p:cNvSpPr txBox="1"/>
            <p:nvPr/>
          </p:nvSpPr>
          <p:spPr>
            <a:xfrm>
              <a:off x="4390480" y="2979834"/>
              <a:ext cx="7505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AP</a:t>
              </a:r>
              <a:endParaRPr lang="ko-KR" altLang="en-US" sz="1200" b="1" dirty="0"/>
            </a:p>
          </p:txBody>
        </p:sp>
        <p:sp>
          <p:nvSpPr>
            <p:cNvPr id="10279" name="직사각형 10278">
              <a:extLst>
                <a:ext uri="{FF2B5EF4-FFF2-40B4-BE49-F238E27FC236}">
                  <a16:creationId xmlns:a16="http://schemas.microsoft.com/office/drawing/2014/main" id="{6A4E74BC-787E-4120-C4E2-BE35524CA120}"/>
                </a:ext>
              </a:extLst>
            </p:cNvPr>
            <p:cNvSpPr/>
            <p:nvPr/>
          </p:nvSpPr>
          <p:spPr>
            <a:xfrm>
              <a:off x="4100574" y="418927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0" name="직사각형 10279">
              <a:extLst>
                <a:ext uri="{FF2B5EF4-FFF2-40B4-BE49-F238E27FC236}">
                  <a16:creationId xmlns:a16="http://schemas.microsoft.com/office/drawing/2014/main" id="{56EDA201-A526-894A-FF51-49676B248E2D}"/>
                </a:ext>
              </a:extLst>
            </p:cNvPr>
            <p:cNvSpPr/>
            <p:nvPr/>
          </p:nvSpPr>
          <p:spPr>
            <a:xfrm>
              <a:off x="3814245" y="4182714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1" name="직사각형 10280">
              <a:extLst>
                <a:ext uri="{FF2B5EF4-FFF2-40B4-BE49-F238E27FC236}">
                  <a16:creationId xmlns:a16="http://schemas.microsoft.com/office/drawing/2014/main" id="{6160A4B7-F8F0-7E17-568A-DAF4580FE134}"/>
                </a:ext>
              </a:extLst>
            </p:cNvPr>
            <p:cNvSpPr/>
            <p:nvPr/>
          </p:nvSpPr>
          <p:spPr>
            <a:xfrm>
              <a:off x="3527916" y="4176156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2" name="직사각형 10281">
              <a:extLst>
                <a:ext uri="{FF2B5EF4-FFF2-40B4-BE49-F238E27FC236}">
                  <a16:creationId xmlns:a16="http://schemas.microsoft.com/office/drawing/2014/main" id="{D5D6E28B-4531-8E8F-8547-5C1995A31560}"/>
                </a:ext>
              </a:extLst>
            </p:cNvPr>
            <p:cNvSpPr/>
            <p:nvPr/>
          </p:nvSpPr>
          <p:spPr>
            <a:xfrm>
              <a:off x="3241587" y="4169598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3" name="직사각형 10282">
              <a:extLst>
                <a:ext uri="{FF2B5EF4-FFF2-40B4-BE49-F238E27FC236}">
                  <a16:creationId xmlns:a16="http://schemas.microsoft.com/office/drawing/2014/main" id="{36FD7F6F-EF1E-F0E1-10E3-AB5FE3E5D853}"/>
                </a:ext>
              </a:extLst>
            </p:cNvPr>
            <p:cNvSpPr/>
            <p:nvPr/>
          </p:nvSpPr>
          <p:spPr>
            <a:xfrm>
              <a:off x="2955258" y="4163040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4" name="직사각형 10283">
              <a:extLst>
                <a:ext uri="{FF2B5EF4-FFF2-40B4-BE49-F238E27FC236}">
                  <a16:creationId xmlns:a16="http://schemas.microsoft.com/office/drawing/2014/main" id="{21981ED4-97D0-5786-6318-91734418D7BC}"/>
                </a:ext>
              </a:extLst>
            </p:cNvPr>
            <p:cNvSpPr/>
            <p:nvPr/>
          </p:nvSpPr>
          <p:spPr>
            <a:xfrm>
              <a:off x="2668929" y="415648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85" name="TextBox 10284">
              <a:extLst>
                <a:ext uri="{FF2B5EF4-FFF2-40B4-BE49-F238E27FC236}">
                  <a16:creationId xmlns:a16="http://schemas.microsoft.com/office/drawing/2014/main" id="{E0812D27-765A-6C21-CF22-1C5785245EAE}"/>
                </a:ext>
              </a:extLst>
            </p:cNvPr>
            <p:cNvSpPr txBox="1"/>
            <p:nvPr/>
          </p:nvSpPr>
          <p:spPr>
            <a:xfrm>
              <a:off x="3567744" y="3877068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</a:t>
              </a:r>
              <a:r>
                <a:rPr lang="ko-KR" altLang="en-US" sz="1200" b="1" dirty="0"/>
                <a:t>스킬</a:t>
              </a:r>
            </a:p>
          </p:txBody>
        </p:sp>
        <p:sp>
          <p:nvSpPr>
            <p:cNvPr id="10286" name="TextBox 10285">
              <a:extLst>
                <a:ext uri="{FF2B5EF4-FFF2-40B4-BE49-F238E27FC236}">
                  <a16:creationId xmlns:a16="http://schemas.microsoft.com/office/drawing/2014/main" id="{1220243F-C3DA-9E7B-F916-752A2C1E4615}"/>
                </a:ext>
              </a:extLst>
            </p:cNvPr>
            <p:cNvSpPr txBox="1"/>
            <p:nvPr/>
          </p:nvSpPr>
          <p:spPr>
            <a:xfrm>
              <a:off x="4492814" y="3198998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- 2 -</a:t>
              </a:r>
              <a:endParaRPr lang="ko-KR" altLang="en-US" sz="1200" b="1" dirty="0"/>
            </a:p>
          </p:txBody>
        </p:sp>
      </p:grpSp>
      <p:grpSp>
        <p:nvGrpSpPr>
          <p:cNvPr id="10242" name="그룹 10241">
            <a:extLst>
              <a:ext uri="{FF2B5EF4-FFF2-40B4-BE49-F238E27FC236}">
                <a16:creationId xmlns:a16="http://schemas.microsoft.com/office/drawing/2014/main" id="{82FF88A4-A94E-0D45-F287-0AAACC7EB16E}"/>
              </a:ext>
            </a:extLst>
          </p:cNvPr>
          <p:cNvGrpSpPr/>
          <p:nvPr/>
        </p:nvGrpSpPr>
        <p:grpSpPr>
          <a:xfrm>
            <a:off x="2429269" y="1244599"/>
            <a:ext cx="5771147" cy="4878875"/>
            <a:chOff x="1412675" y="1905122"/>
            <a:chExt cx="4959222" cy="4217163"/>
          </a:xfrm>
        </p:grpSpPr>
        <p:pic>
          <p:nvPicPr>
            <p:cNvPr id="10243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D35F47E5-180A-DFF5-9973-D453814F54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44" name="직사각형 10243">
              <a:extLst>
                <a:ext uri="{FF2B5EF4-FFF2-40B4-BE49-F238E27FC236}">
                  <a16:creationId xmlns:a16="http://schemas.microsoft.com/office/drawing/2014/main" id="{D7908059-8A9C-7981-294E-01769D2FB498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0245" name="직사각형 10244">
              <a:extLst>
                <a:ext uri="{FF2B5EF4-FFF2-40B4-BE49-F238E27FC236}">
                  <a16:creationId xmlns:a16="http://schemas.microsoft.com/office/drawing/2014/main" id="{87FD92C9-503C-798B-69D7-C97B4607FA2D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0246" name="직사각형 10245">
              <a:extLst>
                <a:ext uri="{FF2B5EF4-FFF2-40B4-BE49-F238E27FC236}">
                  <a16:creationId xmlns:a16="http://schemas.microsoft.com/office/drawing/2014/main" id="{05A30659-812F-BBCD-9BA5-BE6F31252BC4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0247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CCF27F24-AD72-A6A0-DBD8-1BE91A93142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8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1528CAA3-D0B1-9F67-5459-1CA79FE1BA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3996F1C1-E7E4-0EB4-77DA-16114E7DDCA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50" name="TextBox 10249">
              <a:extLst>
                <a:ext uri="{FF2B5EF4-FFF2-40B4-BE49-F238E27FC236}">
                  <a16:creationId xmlns:a16="http://schemas.microsoft.com/office/drawing/2014/main" id="{C656317F-5A28-B26B-0F39-FB403371D7FA}"/>
                </a:ext>
              </a:extLst>
            </p:cNvPr>
            <p:cNvSpPr txBox="1"/>
            <p:nvPr/>
          </p:nvSpPr>
          <p:spPr>
            <a:xfrm>
              <a:off x="3127955" y="2734365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캐릭터 명</a:t>
              </a:r>
            </a:p>
          </p:txBody>
        </p:sp>
        <p:sp>
          <p:nvSpPr>
            <p:cNvPr id="10251" name="TextBox 10250">
              <a:extLst>
                <a:ext uri="{FF2B5EF4-FFF2-40B4-BE49-F238E27FC236}">
                  <a16:creationId xmlns:a16="http://schemas.microsoft.com/office/drawing/2014/main" id="{F8B42A6E-806D-B8C4-0218-97B454E96A42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253" name="직사각형 10252">
              <a:extLst>
                <a:ext uri="{FF2B5EF4-FFF2-40B4-BE49-F238E27FC236}">
                  <a16:creationId xmlns:a16="http://schemas.microsoft.com/office/drawing/2014/main" id="{96550FCF-5E33-418B-B1BF-A6510B36D916}"/>
                </a:ext>
              </a:extLst>
            </p:cNvPr>
            <p:cNvSpPr/>
            <p:nvPr/>
          </p:nvSpPr>
          <p:spPr>
            <a:xfrm>
              <a:off x="2205558" y="2649917"/>
              <a:ext cx="798019" cy="1056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/>
                <a:t>일러스트</a:t>
              </a:r>
            </a:p>
          </p:txBody>
        </p:sp>
        <p:sp>
          <p:nvSpPr>
            <p:cNvPr id="10254" name="TextBox 10253">
              <a:extLst>
                <a:ext uri="{FF2B5EF4-FFF2-40B4-BE49-F238E27FC236}">
                  <a16:creationId xmlns:a16="http://schemas.microsoft.com/office/drawing/2014/main" id="{7135F2B9-DFAF-A27F-0A52-B909DF8B114D}"/>
                </a:ext>
              </a:extLst>
            </p:cNvPr>
            <p:cNvSpPr txBox="1"/>
            <p:nvPr/>
          </p:nvSpPr>
          <p:spPr>
            <a:xfrm>
              <a:off x="3220139" y="3072927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등급 명</a:t>
              </a:r>
            </a:p>
          </p:txBody>
        </p:sp>
        <p:sp>
          <p:nvSpPr>
            <p:cNvPr id="10255" name="TextBox 10254">
              <a:extLst>
                <a:ext uri="{FF2B5EF4-FFF2-40B4-BE49-F238E27FC236}">
                  <a16:creationId xmlns:a16="http://schemas.microsoft.com/office/drawing/2014/main" id="{3AAA07F4-C5C1-7C5F-D5AB-9ED0BDE3668B}"/>
                </a:ext>
              </a:extLst>
            </p:cNvPr>
            <p:cNvSpPr txBox="1"/>
            <p:nvPr/>
          </p:nvSpPr>
          <p:spPr>
            <a:xfrm>
              <a:off x="3227445" y="3395129"/>
              <a:ext cx="7008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직업 명</a:t>
              </a:r>
            </a:p>
          </p:txBody>
        </p:sp>
        <p:sp>
          <p:nvSpPr>
            <p:cNvPr id="10256" name="TextBox 10255">
              <a:extLst>
                <a:ext uri="{FF2B5EF4-FFF2-40B4-BE49-F238E27FC236}">
                  <a16:creationId xmlns:a16="http://schemas.microsoft.com/office/drawing/2014/main" id="{896D1BC1-645A-0AFF-4168-065A3B9B7974}"/>
                </a:ext>
              </a:extLst>
            </p:cNvPr>
            <p:cNvSpPr txBox="1"/>
            <p:nvPr/>
          </p:nvSpPr>
          <p:spPr>
            <a:xfrm>
              <a:off x="4390480" y="2979834"/>
              <a:ext cx="7505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AP</a:t>
              </a:r>
              <a:endParaRPr lang="ko-KR" altLang="en-US" sz="1200" b="1" dirty="0"/>
            </a:p>
          </p:txBody>
        </p:sp>
        <p:sp>
          <p:nvSpPr>
            <p:cNvPr id="10257" name="직사각형 10256">
              <a:extLst>
                <a:ext uri="{FF2B5EF4-FFF2-40B4-BE49-F238E27FC236}">
                  <a16:creationId xmlns:a16="http://schemas.microsoft.com/office/drawing/2014/main" id="{A47FD598-5796-8FC7-7AFB-ED5EB7F40F4F}"/>
                </a:ext>
              </a:extLst>
            </p:cNvPr>
            <p:cNvSpPr/>
            <p:nvPr/>
          </p:nvSpPr>
          <p:spPr>
            <a:xfrm>
              <a:off x="4100574" y="418927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58" name="직사각형 10257">
              <a:extLst>
                <a:ext uri="{FF2B5EF4-FFF2-40B4-BE49-F238E27FC236}">
                  <a16:creationId xmlns:a16="http://schemas.microsoft.com/office/drawing/2014/main" id="{E99C757D-8AE1-C10E-357A-82DD7BEFD306}"/>
                </a:ext>
              </a:extLst>
            </p:cNvPr>
            <p:cNvSpPr/>
            <p:nvPr/>
          </p:nvSpPr>
          <p:spPr>
            <a:xfrm>
              <a:off x="3814245" y="4182714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59" name="직사각형 10258">
              <a:extLst>
                <a:ext uri="{FF2B5EF4-FFF2-40B4-BE49-F238E27FC236}">
                  <a16:creationId xmlns:a16="http://schemas.microsoft.com/office/drawing/2014/main" id="{A5BC47C3-EEAF-B027-B88E-40B7C70DB798}"/>
                </a:ext>
              </a:extLst>
            </p:cNvPr>
            <p:cNvSpPr/>
            <p:nvPr/>
          </p:nvSpPr>
          <p:spPr>
            <a:xfrm>
              <a:off x="3527916" y="4176156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60" name="직사각형 10259">
              <a:extLst>
                <a:ext uri="{FF2B5EF4-FFF2-40B4-BE49-F238E27FC236}">
                  <a16:creationId xmlns:a16="http://schemas.microsoft.com/office/drawing/2014/main" id="{8809515A-AF5A-66DB-07D2-6D21222AD752}"/>
                </a:ext>
              </a:extLst>
            </p:cNvPr>
            <p:cNvSpPr/>
            <p:nvPr/>
          </p:nvSpPr>
          <p:spPr>
            <a:xfrm>
              <a:off x="3241587" y="4169598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61" name="직사각형 10260">
              <a:extLst>
                <a:ext uri="{FF2B5EF4-FFF2-40B4-BE49-F238E27FC236}">
                  <a16:creationId xmlns:a16="http://schemas.microsoft.com/office/drawing/2014/main" id="{6C35C495-9297-03B1-4933-5BE0BA33AA6D}"/>
                </a:ext>
              </a:extLst>
            </p:cNvPr>
            <p:cNvSpPr/>
            <p:nvPr/>
          </p:nvSpPr>
          <p:spPr>
            <a:xfrm>
              <a:off x="2955258" y="4163040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62" name="직사각형 10261">
              <a:extLst>
                <a:ext uri="{FF2B5EF4-FFF2-40B4-BE49-F238E27FC236}">
                  <a16:creationId xmlns:a16="http://schemas.microsoft.com/office/drawing/2014/main" id="{7EB480E1-31ED-3731-4BCF-BECE9F4097A2}"/>
                </a:ext>
              </a:extLst>
            </p:cNvPr>
            <p:cNvSpPr/>
            <p:nvPr/>
          </p:nvSpPr>
          <p:spPr>
            <a:xfrm>
              <a:off x="2668929" y="4156482"/>
              <a:ext cx="974869" cy="13243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  <a:scene3d>
              <a:camera prst="perspectiveRelaxed" fov="4500000">
                <a:rot lat="19800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스킬명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 2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63" name="TextBox 10262">
              <a:extLst>
                <a:ext uri="{FF2B5EF4-FFF2-40B4-BE49-F238E27FC236}">
                  <a16:creationId xmlns:a16="http://schemas.microsoft.com/office/drawing/2014/main" id="{6139A279-F3F2-8D01-C971-CF357EC1CA5B}"/>
                </a:ext>
              </a:extLst>
            </p:cNvPr>
            <p:cNvSpPr txBox="1"/>
            <p:nvPr/>
          </p:nvSpPr>
          <p:spPr>
            <a:xfrm>
              <a:off x="3567744" y="3877068"/>
              <a:ext cx="8547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보유</a:t>
              </a:r>
              <a:r>
                <a:rPr lang="en-US" altLang="ko-KR" sz="1200" b="1" dirty="0"/>
                <a:t> </a:t>
              </a:r>
              <a:r>
                <a:rPr lang="ko-KR" altLang="en-US" sz="1200" b="1" dirty="0"/>
                <a:t>스킬</a:t>
              </a:r>
            </a:p>
          </p:txBody>
        </p:sp>
        <p:sp>
          <p:nvSpPr>
            <p:cNvPr id="10264" name="TextBox 10263">
              <a:extLst>
                <a:ext uri="{FF2B5EF4-FFF2-40B4-BE49-F238E27FC236}">
                  <a16:creationId xmlns:a16="http://schemas.microsoft.com/office/drawing/2014/main" id="{C2D9A0B2-4C77-8BD2-0462-A3E31EC6AA6B}"/>
                </a:ext>
              </a:extLst>
            </p:cNvPr>
            <p:cNvSpPr txBox="1"/>
            <p:nvPr/>
          </p:nvSpPr>
          <p:spPr>
            <a:xfrm>
              <a:off x="4492814" y="3198998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/>
                <a:t>- 2 -</a:t>
              </a:r>
              <a:endParaRPr lang="ko-KR" altLang="en-US" sz="1200" b="1" dirty="0"/>
            </a:p>
          </p:txBody>
        </p:sp>
      </p:grpSp>
      <p:sp>
        <p:nvSpPr>
          <p:cNvPr id="10287" name="직사각형 10286">
            <a:extLst>
              <a:ext uri="{FF2B5EF4-FFF2-40B4-BE49-F238E27FC236}">
                <a16:creationId xmlns:a16="http://schemas.microsoft.com/office/drawing/2014/main" id="{7C1D5D8D-FD11-1F05-3EC8-76FFF6FFF8CE}"/>
              </a:ext>
            </a:extLst>
          </p:cNvPr>
          <p:cNvSpPr/>
          <p:nvPr/>
        </p:nvSpPr>
        <p:spPr>
          <a:xfrm>
            <a:off x="3969131" y="5276347"/>
            <a:ext cx="3079238" cy="6586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스크롤 시 앞으로 강조</a:t>
            </a:r>
            <a:endParaRPr lang="en-US" altLang="ko-KR" dirty="0"/>
          </a:p>
          <a:p>
            <a:pPr algn="ctr"/>
            <a:r>
              <a:rPr lang="ko-KR" altLang="en-US" dirty="0"/>
              <a:t>클릭 시 선택</a:t>
            </a:r>
            <a:r>
              <a:rPr lang="en-US" altLang="ko-KR" dirty="0"/>
              <a:t>/</a:t>
            </a:r>
            <a:r>
              <a:rPr lang="ko-KR" altLang="en-US" dirty="0"/>
              <a:t>해제</a:t>
            </a:r>
          </a:p>
        </p:txBody>
      </p:sp>
      <p:pic>
        <p:nvPicPr>
          <p:cNvPr id="13314" name="Picture 2" descr="Blank Letter Seal transparent PNG - StickPNG">
            <a:extLst>
              <a:ext uri="{FF2B5EF4-FFF2-40B4-BE49-F238E27FC236}">
                <a16:creationId xmlns:a16="http://schemas.microsoft.com/office/drawing/2014/main" id="{A08CDA87-BF80-2035-F371-49D976ECF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688" y="4180044"/>
            <a:ext cx="1625715" cy="1300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0C9CB1-9211-CF18-10FA-1B1F68FC8801}"/>
              </a:ext>
            </a:extLst>
          </p:cNvPr>
          <p:cNvSpPr txBox="1"/>
          <p:nvPr/>
        </p:nvSpPr>
        <p:spPr>
          <a:xfrm>
            <a:off x="6448307" y="4542974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출발</a:t>
            </a:r>
          </a:p>
        </p:txBody>
      </p:sp>
    </p:spTree>
    <p:extLst>
      <p:ext uri="{BB962C8B-B14F-4D97-AF65-F5344CB8AC3E}">
        <p14:creationId xmlns:p14="http://schemas.microsoft.com/office/powerpoint/2010/main" val="10460473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sp>
        <p:nvSpPr>
          <p:cNvPr id="23" name="화살표: 왼쪽/오른쪽 22">
            <a:extLst>
              <a:ext uri="{FF2B5EF4-FFF2-40B4-BE49-F238E27FC236}">
                <a16:creationId xmlns:a16="http://schemas.microsoft.com/office/drawing/2014/main" id="{00316758-B63A-8546-45D6-EEFD078DB07B}"/>
              </a:ext>
            </a:extLst>
          </p:cNvPr>
          <p:cNvSpPr/>
          <p:nvPr/>
        </p:nvSpPr>
        <p:spPr>
          <a:xfrm>
            <a:off x="3422960" y="5869707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보유</a:t>
            </a:r>
            <a:r>
              <a:rPr lang="en-US" altLang="ko-KR" dirty="0"/>
              <a:t> </a:t>
            </a:r>
            <a:r>
              <a:rPr lang="ko-KR" altLang="en-US" dirty="0"/>
              <a:t>캐릭터 좌 우 스크롤 가능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5CD52A4-BB82-CDA5-F459-2BA385565A6A}"/>
              </a:ext>
            </a:extLst>
          </p:cNvPr>
          <p:cNvGrpSpPr/>
          <p:nvPr/>
        </p:nvGrpSpPr>
        <p:grpSpPr>
          <a:xfrm>
            <a:off x="6524735" y="1236370"/>
            <a:ext cx="5771147" cy="4878875"/>
            <a:chOff x="1412675" y="1905122"/>
            <a:chExt cx="4959222" cy="4217163"/>
          </a:xfrm>
        </p:grpSpPr>
        <p:pic>
          <p:nvPicPr>
            <p:cNvPr id="12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B8A2D07A-BCEE-24D5-3B51-6869617BA0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FF3EE7D-4E31-553C-4305-6A1EF9C57D62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496F1B6-EFDE-DCE7-D765-6634087B4168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D818FE8-2139-405E-251D-ABB9827B2B60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AA7AA809-8A9B-2D00-700E-732807A834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883A82A9-33C7-3E8C-8BAB-5449AC3CB10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8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EEE4DD03-9110-A21F-33F3-B8F93B80D4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89" name="TextBox 10288">
              <a:extLst>
                <a:ext uri="{FF2B5EF4-FFF2-40B4-BE49-F238E27FC236}">
                  <a16:creationId xmlns:a16="http://schemas.microsoft.com/office/drawing/2014/main" id="{B6132AE1-3FAA-1DA2-05E4-305FBE5CA762}"/>
                </a:ext>
              </a:extLst>
            </p:cNvPr>
            <p:cNvSpPr txBox="1"/>
            <p:nvPr/>
          </p:nvSpPr>
          <p:spPr>
            <a:xfrm>
              <a:off x="3463479" y="2734808"/>
              <a:ext cx="602235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/>
                <a:t>의뢰 </a:t>
              </a:r>
              <a:r>
                <a:rPr lang="ko-KR" altLang="en-US" sz="1200" b="1" dirty="0"/>
                <a:t>명</a:t>
              </a:r>
            </a:p>
          </p:txBody>
        </p:sp>
        <p:sp>
          <p:nvSpPr>
            <p:cNvPr id="10290" name="TextBox 10289">
              <a:extLst>
                <a:ext uri="{FF2B5EF4-FFF2-40B4-BE49-F238E27FC236}">
                  <a16:creationId xmlns:a16="http://schemas.microsoft.com/office/drawing/2014/main" id="{D5F4EA2A-6735-642F-C13F-E00F6D343897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291" name="TextBox 10290">
              <a:extLst>
                <a:ext uri="{FF2B5EF4-FFF2-40B4-BE49-F238E27FC236}">
                  <a16:creationId xmlns:a16="http://schemas.microsoft.com/office/drawing/2014/main" id="{74B37727-DAD8-3C20-EC04-0450690611CC}"/>
                </a:ext>
              </a:extLst>
            </p:cNvPr>
            <p:cNvSpPr txBox="1"/>
            <p:nvPr/>
          </p:nvSpPr>
          <p:spPr>
            <a:xfrm>
              <a:off x="3387623" y="3313465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지역</a:t>
              </a:r>
            </a:p>
          </p:txBody>
        </p:sp>
        <p:sp>
          <p:nvSpPr>
            <p:cNvPr id="10292" name="TextBox 10291">
              <a:extLst>
                <a:ext uri="{FF2B5EF4-FFF2-40B4-BE49-F238E27FC236}">
                  <a16:creationId xmlns:a16="http://schemas.microsoft.com/office/drawing/2014/main" id="{16B457AC-BF10-CD54-040A-3C70B6277BDD}"/>
                </a:ext>
              </a:extLst>
            </p:cNvPr>
            <p:cNvSpPr txBox="1"/>
            <p:nvPr/>
          </p:nvSpPr>
          <p:spPr>
            <a:xfrm>
              <a:off x="3411942" y="3945706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내용</a:t>
              </a:r>
            </a:p>
          </p:txBody>
        </p:sp>
        <p:sp>
          <p:nvSpPr>
            <p:cNvPr id="10293" name="TextBox 10292">
              <a:extLst>
                <a:ext uri="{FF2B5EF4-FFF2-40B4-BE49-F238E27FC236}">
                  <a16:creationId xmlns:a16="http://schemas.microsoft.com/office/drawing/2014/main" id="{79ACEBEE-6F41-F5DA-8D89-49DFD56ED585}"/>
                </a:ext>
              </a:extLst>
            </p:cNvPr>
            <p:cNvSpPr txBox="1"/>
            <p:nvPr/>
          </p:nvSpPr>
          <p:spPr>
            <a:xfrm>
              <a:off x="3556594" y="4721996"/>
              <a:ext cx="42316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보수</a:t>
              </a:r>
            </a:p>
          </p:txBody>
        </p:sp>
      </p:grpSp>
      <p:grpSp>
        <p:nvGrpSpPr>
          <p:cNvPr id="10294" name="그룹 10293">
            <a:extLst>
              <a:ext uri="{FF2B5EF4-FFF2-40B4-BE49-F238E27FC236}">
                <a16:creationId xmlns:a16="http://schemas.microsoft.com/office/drawing/2014/main" id="{A2E1938B-5192-0673-8579-5EADF336206D}"/>
              </a:ext>
            </a:extLst>
          </p:cNvPr>
          <p:cNvGrpSpPr/>
          <p:nvPr/>
        </p:nvGrpSpPr>
        <p:grpSpPr>
          <a:xfrm>
            <a:off x="-72036" y="1210733"/>
            <a:ext cx="5771147" cy="4878875"/>
            <a:chOff x="1412675" y="1905122"/>
            <a:chExt cx="4959222" cy="4217163"/>
          </a:xfrm>
        </p:grpSpPr>
        <p:pic>
          <p:nvPicPr>
            <p:cNvPr id="10295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03A92FE3-A27A-2252-0E5A-E4031E7F38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96" name="직사각형 10295">
              <a:extLst>
                <a:ext uri="{FF2B5EF4-FFF2-40B4-BE49-F238E27FC236}">
                  <a16:creationId xmlns:a16="http://schemas.microsoft.com/office/drawing/2014/main" id="{2DCE4F72-8FFB-BA6B-0A27-DF18535E73F4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0297" name="직사각형 10296">
              <a:extLst>
                <a:ext uri="{FF2B5EF4-FFF2-40B4-BE49-F238E27FC236}">
                  <a16:creationId xmlns:a16="http://schemas.microsoft.com/office/drawing/2014/main" id="{1E6E1F68-BB36-4E23-235E-6698F0BC3606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0298" name="직사각형 10297">
              <a:extLst>
                <a:ext uri="{FF2B5EF4-FFF2-40B4-BE49-F238E27FC236}">
                  <a16:creationId xmlns:a16="http://schemas.microsoft.com/office/drawing/2014/main" id="{2E68F3CC-175B-2E7F-4D14-6D5935E977E0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029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00020C6A-14CE-7543-0690-876DB283EE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0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23F35257-47E6-587C-6298-768899AF82E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1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34027982-3FFF-40F0-6206-A85105D7A6D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2" name="TextBox 10301">
              <a:extLst>
                <a:ext uri="{FF2B5EF4-FFF2-40B4-BE49-F238E27FC236}">
                  <a16:creationId xmlns:a16="http://schemas.microsoft.com/office/drawing/2014/main" id="{DD2EFA83-3D3E-13F4-1B86-F620DA97EC5B}"/>
                </a:ext>
              </a:extLst>
            </p:cNvPr>
            <p:cNvSpPr txBox="1"/>
            <p:nvPr/>
          </p:nvSpPr>
          <p:spPr>
            <a:xfrm>
              <a:off x="3463479" y="2734808"/>
              <a:ext cx="602235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/>
                <a:t>의뢰 </a:t>
              </a:r>
              <a:r>
                <a:rPr lang="ko-KR" altLang="en-US" sz="1200" b="1" dirty="0"/>
                <a:t>명</a:t>
              </a:r>
            </a:p>
          </p:txBody>
        </p:sp>
        <p:sp>
          <p:nvSpPr>
            <p:cNvPr id="10303" name="TextBox 10302">
              <a:extLst>
                <a:ext uri="{FF2B5EF4-FFF2-40B4-BE49-F238E27FC236}">
                  <a16:creationId xmlns:a16="http://schemas.microsoft.com/office/drawing/2014/main" id="{72022ABF-EEAA-4FC6-6654-CF7860558149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304" name="TextBox 10303">
              <a:extLst>
                <a:ext uri="{FF2B5EF4-FFF2-40B4-BE49-F238E27FC236}">
                  <a16:creationId xmlns:a16="http://schemas.microsoft.com/office/drawing/2014/main" id="{84B338D3-1600-E584-53C4-A2CDAD032BFD}"/>
                </a:ext>
              </a:extLst>
            </p:cNvPr>
            <p:cNvSpPr txBox="1"/>
            <p:nvPr/>
          </p:nvSpPr>
          <p:spPr>
            <a:xfrm>
              <a:off x="3387623" y="3313465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지역</a:t>
              </a:r>
            </a:p>
          </p:txBody>
        </p:sp>
        <p:sp>
          <p:nvSpPr>
            <p:cNvPr id="10305" name="TextBox 10304">
              <a:extLst>
                <a:ext uri="{FF2B5EF4-FFF2-40B4-BE49-F238E27FC236}">
                  <a16:creationId xmlns:a16="http://schemas.microsoft.com/office/drawing/2014/main" id="{D0CECD42-7BDE-0458-0E50-ADB4A2FABC5C}"/>
                </a:ext>
              </a:extLst>
            </p:cNvPr>
            <p:cNvSpPr txBox="1"/>
            <p:nvPr/>
          </p:nvSpPr>
          <p:spPr>
            <a:xfrm>
              <a:off x="3411942" y="3945706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내용</a:t>
              </a:r>
            </a:p>
          </p:txBody>
        </p:sp>
        <p:sp>
          <p:nvSpPr>
            <p:cNvPr id="10306" name="TextBox 10305">
              <a:extLst>
                <a:ext uri="{FF2B5EF4-FFF2-40B4-BE49-F238E27FC236}">
                  <a16:creationId xmlns:a16="http://schemas.microsoft.com/office/drawing/2014/main" id="{01FB16F8-BC2E-F280-9FE9-9EF15E5520EF}"/>
                </a:ext>
              </a:extLst>
            </p:cNvPr>
            <p:cNvSpPr txBox="1"/>
            <p:nvPr/>
          </p:nvSpPr>
          <p:spPr>
            <a:xfrm>
              <a:off x="3556594" y="4721996"/>
              <a:ext cx="42316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보수</a:t>
              </a:r>
            </a:p>
          </p:txBody>
        </p:sp>
      </p:grpSp>
      <p:grpSp>
        <p:nvGrpSpPr>
          <p:cNvPr id="10242" name="그룹 10241">
            <a:extLst>
              <a:ext uri="{FF2B5EF4-FFF2-40B4-BE49-F238E27FC236}">
                <a16:creationId xmlns:a16="http://schemas.microsoft.com/office/drawing/2014/main" id="{82FF88A4-A94E-0D45-F287-0AAACC7EB16E}"/>
              </a:ext>
            </a:extLst>
          </p:cNvPr>
          <p:cNvGrpSpPr/>
          <p:nvPr/>
        </p:nvGrpSpPr>
        <p:grpSpPr>
          <a:xfrm>
            <a:off x="2429269" y="1244599"/>
            <a:ext cx="5771147" cy="4878875"/>
            <a:chOff x="1412675" y="1905122"/>
            <a:chExt cx="4959222" cy="4217163"/>
          </a:xfrm>
        </p:grpSpPr>
        <p:pic>
          <p:nvPicPr>
            <p:cNvPr id="10243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D35F47E5-180A-DFF5-9973-D453814F54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44" name="직사각형 10243">
              <a:extLst>
                <a:ext uri="{FF2B5EF4-FFF2-40B4-BE49-F238E27FC236}">
                  <a16:creationId xmlns:a16="http://schemas.microsoft.com/office/drawing/2014/main" id="{D7908059-8A9C-7981-294E-01769D2FB498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0245" name="직사각형 10244">
              <a:extLst>
                <a:ext uri="{FF2B5EF4-FFF2-40B4-BE49-F238E27FC236}">
                  <a16:creationId xmlns:a16="http://schemas.microsoft.com/office/drawing/2014/main" id="{87FD92C9-503C-798B-69D7-C97B4607FA2D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0246" name="직사각형 10245">
              <a:extLst>
                <a:ext uri="{FF2B5EF4-FFF2-40B4-BE49-F238E27FC236}">
                  <a16:creationId xmlns:a16="http://schemas.microsoft.com/office/drawing/2014/main" id="{05A30659-812F-BBCD-9BA5-BE6F31252BC4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0247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CCF27F24-AD72-A6A0-DBD8-1BE91A93142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8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1528CAA3-D0B1-9F67-5459-1CA79FE1BA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3996F1C1-E7E4-0EB4-77DA-16114E7DDCA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50" name="TextBox 10249">
              <a:extLst>
                <a:ext uri="{FF2B5EF4-FFF2-40B4-BE49-F238E27FC236}">
                  <a16:creationId xmlns:a16="http://schemas.microsoft.com/office/drawing/2014/main" id="{C656317F-5A28-B26B-0F39-FB403371D7FA}"/>
                </a:ext>
              </a:extLst>
            </p:cNvPr>
            <p:cNvSpPr txBox="1"/>
            <p:nvPr/>
          </p:nvSpPr>
          <p:spPr>
            <a:xfrm>
              <a:off x="3463479" y="2734808"/>
              <a:ext cx="602235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/>
                <a:t>의뢰 </a:t>
              </a:r>
              <a:r>
                <a:rPr lang="ko-KR" altLang="en-US" sz="1200" b="1" dirty="0"/>
                <a:t>명</a:t>
              </a:r>
            </a:p>
          </p:txBody>
        </p:sp>
        <p:sp>
          <p:nvSpPr>
            <p:cNvPr id="10251" name="TextBox 10250">
              <a:extLst>
                <a:ext uri="{FF2B5EF4-FFF2-40B4-BE49-F238E27FC236}">
                  <a16:creationId xmlns:a16="http://schemas.microsoft.com/office/drawing/2014/main" id="{F8B42A6E-806D-B8C4-0218-97B454E96A42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254" name="TextBox 10253">
              <a:extLst>
                <a:ext uri="{FF2B5EF4-FFF2-40B4-BE49-F238E27FC236}">
                  <a16:creationId xmlns:a16="http://schemas.microsoft.com/office/drawing/2014/main" id="{7135F2B9-DFAF-A27F-0A52-B909DF8B114D}"/>
                </a:ext>
              </a:extLst>
            </p:cNvPr>
            <p:cNvSpPr txBox="1"/>
            <p:nvPr/>
          </p:nvSpPr>
          <p:spPr>
            <a:xfrm>
              <a:off x="3387623" y="3313465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지역</a:t>
              </a:r>
            </a:p>
          </p:txBody>
        </p:sp>
        <p:sp>
          <p:nvSpPr>
            <p:cNvPr id="10255" name="TextBox 10254">
              <a:extLst>
                <a:ext uri="{FF2B5EF4-FFF2-40B4-BE49-F238E27FC236}">
                  <a16:creationId xmlns:a16="http://schemas.microsoft.com/office/drawing/2014/main" id="{3AAA07F4-C5C1-7C5F-D5AB-9ED0BDE3668B}"/>
                </a:ext>
              </a:extLst>
            </p:cNvPr>
            <p:cNvSpPr txBox="1"/>
            <p:nvPr/>
          </p:nvSpPr>
          <p:spPr>
            <a:xfrm>
              <a:off x="3411942" y="3945706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내용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C7E8EA-008C-2D41-69F5-1E12C35A5089}"/>
                </a:ext>
              </a:extLst>
            </p:cNvPr>
            <p:cNvSpPr txBox="1"/>
            <p:nvPr/>
          </p:nvSpPr>
          <p:spPr>
            <a:xfrm>
              <a:off x="3556594" y="4721996"/>
              <a:ext cx="42316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보수</a:t>
              </a:r>
            </a:p>
          </p:txBody>
        </p:sp>
      </p:grpSp>
      <p:sp>
        <p:nvSpPr>
          <p:cNvPr id="10307" name="직사각형 10306">
            <a:extLst>
              <a:ext uri="{FF2B5EF4-FFF2-40B4-BE49-F238E27FC236}">
                <a16:creationId xmlns:a16="http://schemas.microsoft.com/office/drawing/2014/main" id="{01FFA83E-CB18-A4B4-95D0-31CD02AF91C3}"/>
              </a:ext>
            </a:extLst>
          </p:cNvPr>
          <p:cNvSpPr/>
          <p:nvPr/>
        </p:nvSpPr>
        <p:spPr>
          <a:xfrm>
            <a:off x="3969131" y="5276347"/>
            <a:ext cx="3079238" cy="6586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스크롤 시 앞으로 강조</a:t>
            </a:r>
            <a:endParaRPr lang="en-US" altLang="ko-KR" dirty="0"/>
          </a:p>
          <a:p>
            <a:pPr algn="ctr"/>
            <a:r>
              <a:rPr lang="ko-KR" altLang="en-US" dirty="0"/>
              <a:t>클릭 시 선택</a:t>
            </a:r>
            <a:r>
              <a:rPr lang="en-US" altLang="ko-KR" dirty="0"/>
              <a:t>/</a:t>
            </a:r>
            <a:r>
              <a:rPr lang="ko-KR" altLang="en-US" dirty="0"/>
              <a:t>해제</a:t>
            </a:r>
          </a:p>
        </p:txBody>
      </p:sp>
    </p:spTree>
    <p:extLst>
      <p:ext uri="{BB962C8B-B14F-4D97-AF65-F5344CB8AC3E}">
        <p14:creationId xmlns:p14="http://schemas.microsoft.com/office/powerpoint/2010/main" val="6588665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8BF45C9-D9F6-0FCF-AFD3-DFDAA46EB0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0B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2" name="Picture 12" descr="Adventure Inn, Final Fantasy Tactics Inspired Pixel Art - Album on Imgur">
            <a:extLst>
              <a:ext uri="{FF2B5EF4-FFF2-40B4-BE49-F238E27FC236}">
                <a16:creationId xmlns:a16="http://schemas.microsoft.com/office/drawing/2014/main" id="{653FE3AA-7A6E-2C8B-791C-B710515E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867" y="33866"/>
            <a:ext cx="107162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C362E83-858E-D9C7-6046-122A70C48C88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33C1A3A6-2FAB-4328-F7F6-27E9F9926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각형: 둥근 한쪽 모서리 12">
            <a:extLst>
              <a:ext uri="{FF2B5EF4-FFF2-40B4-BE49-F238E27FC236}">
                <a16:creationId xmlns:a16="http://schemas.microsoft.com/office/drawing/2014/main" id="{2EAA83A8-E829-3241-32A1-8675D1D5496E}"/>
              </a:ext>
            </a:extLst>
          </p:cNvPr>
          <p:cNvSpPr/>
          <p:nvPr/>
        </p:nvSpPr>
        <p:spPr>
          <a:xfrm flipH="1">
            <a:off x="8841763" y="5850707"/>
            <a:ext cx="3335093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모험 시작</a:t>
            </a:r>
          </a:p>
        </p:txBody>
      </p:sp>
      <p:sp>
        <p:nvSpPr>
          <p:cNvPr id="17" name="사각형: 둥근 한쪽 모서리 16">
            <a:extLst>
              <a:ext uri="{FF2B5EF4-FFF2-40B4-BE49-F238E27FC236}">
                <a16:creationId xmlns:a16="http://schemas.microsoft.com/office/drawing/2014/main" id="{512E6903-1AB2-614F-5C0C-04EE696ED852}"/>
              </a:ext>
            </a:extLst>
          </p:cNvPr>
          <p:cNvSpPr/>
          <p:nvPr/>
        </p:nvSpPr>
        <p:spPr>
          <a:xfrm>
            <a:off x="0" y="4792375"/>
            <a:ext cx="2743200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수련</a:t>
            </a:r>
          </a:p>
        </p:txBody>
      </p:sp>
      <p:sp>
        <p:nvSpPr>
          <p:cNvPr id="21" name="사각형: 둥근 한쪽 모서리 20">
            <a:extLst>
              <a:ext uri="{FF2B5EF4-FFF2-40B4-BE49-F238E27FC236}">
                <a16:creationId xmlns:a16="http://schemas.microsoft.com/office/drawing/2014/main" id="{608669F7-52AA-78E8-A170-7B0CCAFBF45D}"/>
              </a:ext>
            </a:extLst>
          </p:cNvPr>
          <p:cNvSpPr/>
          <p:nvPr/>
        </p:nvSpPr>
        <p:spPr>
          <a:xfrm>
            <a:off x="-1790" y="5867518"/>
            <a:ext cx="3350237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상점</a:t>
            </a:r>
          </a:p>
        </p:txBody>
      </p:sp>
      <p:sp>
        <p:nvSpPr>
          <p:cNvPr id="22" name="사각형: 둥근 한쪽 모서리 21">
            <a:extLst>
              <a:ext uri="{FF2B5EF4-FFF2-40B4-BE49-F238E27FC236}">
                <a16:creationId xmlns:a16="http://schemas.microsoft.com/office/drawing/2014/main" id="{FBAD1CC1-1DCA-9108-773B-3B6CC37DB830}"/>
              </a:ext>
            </a:extLst>
          </p:cNvPr>
          <p:cNvSpPr/>
          <p:nvPr/>
        </p:nvSpPr>
        <p:spPr>
          <a:xfrm flipH="1">
            <a:off x="9457267" y="4792255"/>
            <a:ext cx="2728056" cy="1024467"/>
          </a:xfrm>
          <a:prstGeom prst="round1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용병단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242E4F-B0CD-F529-C81D-DFA678C0EAF7}"/>
              </a:ext>
            </a:extLst>
          </p:cNvPr>
          <p:cNvSpPr/>
          <p:nvPr/>
        </p:nvSpPr>
        <p:spPr>
          <a:xfrm>
            <a:off x="15144" y="0"/>
            <a:ext cx="12189444" cy="6858000"/>
          </a:xfrm>
          <a:prstGeom prst="rect">
            <a:avLst/>
          </a:prstGeom>
          <a:solidFill>
            <a:schemeClr val="tx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860A5C-FE15-9528-5863-2996269514D7}"/>
              </a:ext>
            </a:extLst>
          </p:cNvPr>
          <p:cNvSpPr/>
          <p:nvPr/>
        </p:nvSpPr>
        <p:spPr>
          <a:xfrm>
            <a:off x="9846733" y="69850"/>
            <a:ext cx="2207243" cy="33020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4000G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5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BF564CC4-7888-D310-028A-C213CF107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726" y="87024"/>
            <a:ext cx="295852" cy="29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C29F61-FD0A-FD96-A57C-71FE922C072A}"/>
              </a:ext>
            </a:extLst>
          </p:cNvPr>
          <p:cNvSpPr/>
          <p:nvPr/>
        </p:nvSpPr>
        <p:spPr>
          <a:xfrm>
            <a:off x="4948766" y="702733"/>
            <a:ext cx="2294467" cy="508000"/>
          </a:xfrm>
          <a:prstGeom prst="rect">
            <a:avLst/>
          </a:prstGeom>
          <a:solidFill>
            <a:schemeClr val="tx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sp>
        <p:nvSpPr>
          <p:cNvPr id="23" name="화살표: 왼쪽/오른쪽 22">
            <a:extLst>
              <a:ext uri="{FF2B5EF4-FFF2-40B4-BE49-F238E27FC236}">
                <a16:creationId xmlns:a16="http://schemas.microsoft.com/office/drawing/2014/main" id="{00316758-B63A-8546-45D6-EEFD078DB07B}"/>
              </a:ext>
            </a:extLst>
          </p:cNvPr>
          <p:cNvSpPr/>
          <p:nvPr/>
        </p:nvSpPr>
        <p:spPr>
          <a:xfrm>
            <a:off x="3422960" y="5869707"/>
            <a:ext cx="4674978" cy="64259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보유</a:t>
            </a:r>
            <a:r>
              <a:rPr lang="en-US" altLang="ko-KR" dirty="0"/>
              <a:t> </a:t>
            </a:r>
            <a:r>
              <a:rPr lang="ko-KR" altLang="en-US" dirty="0"/>
              <a:t>캐릭터 좌 우 스크롤 가능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5CD52A4-BB82-CDA5-F459-2BA385565A6A}"/>
              </a:ext>
            </a:extLst>
          </p:cNvPr>
          <p:cNvGrpSpPr/>
          <p:nvPr/>
        </p:nvGrpSpPr>
        <p:grpSpPr>
          <a:xfrm>
            <a:off x="6524735" y="1236370"/>
            <a:ext cx="5771147" cy="4878875"/>
            <a:chOff x="1412675" y="1905122"/>
            <a:chExt cx="4959222" cy="4217163"/>
          </a:xfrm>
        </p:grpSpPr>
        <p:pic>
          <p:nvPicPr>
            <p:cNvPr id="12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B8A2D07A-BCEE-24D5-3B51-6869617BA0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FF3EE7D-4E31-553C-4305-6A1EF9C57D62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496F1B6-EFDE-DCE7-D765-6634087B4168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D818FE8-2139-405E-251D-ABB9827B2B60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AA7AA809-8A9B-2D00-700E-732807A834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883A82A9-33C7-3E8C-8BAB-5449AC3CB10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8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EEE4DD03-9110-A21F-33F3-B8F93B80D4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89" name="TextBox 10288">
              <a:extLst>
                <a:ext uri="{FF2B5EF4-FFF2-40B4-BE49-F238E27FC236}">
                  <a16:creationId xmlns:a16="http://schemas.microsoft.com/office/drawing/2014/main" id="{B6132AE1-3FAA-1DA2-05E4-305FBE5CA762}"/>
                </a:ext>
              </a:extLst>
            </p:cNvPr>
            <p:cNvSpPr txBox="1"/>
            <p:nvPr/>
          </p:nvSpPr>
          <p:spPr>
            <a:xfrm>
              <a:off x="3463479" y="2734808"/>
              <a:ext cx="602235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/>
                <a:t>의뢰 </a:t>
              </a:r>
              <a:r>
                <a:rPr lang="ko-KR" altLang="en-US" sz="1200" b="1" dirty="0"/>
                <a:t>명</a:t>
              </a:r>
            </a:p>
          </p:txBody>
        </p:sp>
        <p:sp>
          <p:nvSpPr>
            <p:cNvPr id="10290" name="TextBox 10289">
              <a:extLst>
                <a:ext uri="{FF2B5EF4-FFF2-40B4-BE49-F238E27FC236}">
                  <a16:creationId xmlns:a16="http://schemas.microsoft.com/office/drawing/2014/main" id="{D5F4EA2A-6735-642F-C13F-E00F6D343897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291" name="TextBox 10290">
              <a:extLst>
                <a:ext uri="{FF2B5EF4-FFF2-40B4-BE49-F238E27FC236}">
                  <a16:creationId xmlns:a16="http://schemas.microsoft.com/office/drawing/2014/main" id="{74B37727-DAD8-3C20-EC04-0450690611CC}"/>
                </a:ext>
              </a:extLst>
            </p:cNvPr>
            <p:cNvSpPr txBox="1"/>
            <p:nvPr/>
          </p:nvSpPr>
          <p:spPr>
            <a:xfrm>
              <a:off x="3387623" y="3313465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지역</a:t>
              </a:r>
            </a:p>
          </p:txBody>
        </p:sp>
        <p:sp>
          <p:nvSpPr>
            <p:cNvPr id="10292" name="TextBox 10291">
              <a:extLst>
                <a:ext uri="{FF2B5EF4-FFF2-40B4-BE49-F238E27FC236}">
                  <a16:creationId xmlns:a16="http://schemas.microsoft.com/office/drawing/2014/main" id="{16B457AC-BF10-CD54-040A-3C70B6277BDD}"/>
                </a:ext>
              </a:extLst>
            </p:cNvPr>
            <p:cNvSpPr txBox="1"/>
            <p:nvPr/>
          </p:nvSpPr>
          <p:spPr>
            <a:xfrm>
              <a:off x="3411942" y="3945706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내용</a:t>
              </a:r>
            </a:p>
          </p:txBody>
        </p:sp>
        <p:sp>
          <p:nvSpPr>
            <p:cNvPr id="10293" name="TextBox 10292">
              <a:extLst>
                <a:ext uri="{FF2B5EF4-FFF2-40B4-BE49-F238E27FC236}">
                  <a16:creationId xmlns:a16="http://schemas.microsoft.com/office/drawing/2014/main" id="{79ACEBEE-6F41-F5DA-8D89-49DFD56ED585}"/>
                </a:ext>
              </a:extLst>
            </p:cNvPr>
            <p:cNvSpPr txBox="1"/>
            <p:nvPr/>
          </p:nvSpPr>
          <p:spPr>
            <a:xfrm>
              <a:off x="3556594" y="4721996"/>
              <a:ext cx="42316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보수</a:t>
              </a:r>
            </a:p>
          </p:txBody>
        </p:sp>
      </p:grpSp>
      <p:grpSp>
        <p:nvGrpSpPr>
          <p:cNvPr id="10294" name="그룹 10293">
            <a:extLst>
              <a:ext uri="{FF2B5EF4-FFF2-40B4-BE49-F238E27FC236}">
                <a16:creationId xmlns:a16="http://schemas.microsoft.com/office/drawing/2014/main" id="{A2E1938B-5192-0673-8579-5EADF336206D}"/>
              </a:ext>
            </a:extLst>
          </p:cNvPr>
          <p:cNvGrpSpPr/>
          <p:nvPr/>
        </p:nvGrpSpPr>
        <p:grpSpPr>
          <a:xfrm>
            <a:off x="-72036" y="1210733"/>
            <a:ext cx="5771147" cy="4878875"/>
            <a:chOff x="1412675" y="1905122"/>
            <a:chExt cx="4959222" cy="4217163"/>
          </a:xfrm>
        </p:grpSpPr>
        <p:pic>
          <p:nvPicPr>
            <p:cNvPr id="10295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03A92FE3-A27A-2252-0E5A-E4031E7F38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96" name="직사각형 10295">
              <a:extLst>
                <a:ext uri="{FF2B5EF4-FFF2-40B4-BE49-F238E27FC236}">
                  <a16:creationId xmlns:a16="http://schemas.microsoft.com/office/drawing/2014/main" id="{2DCE4F72-8FFB-BA6B-0A27-DF18535E73F4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0297" name="직사각형 10296">
              <a:extLst>
                <a:ext uri="{FF2B5EF4-FFF2-40B4-BE49-F238E27FC236}">
                  <a16:creationId xmlns:a16="http://schemas.microsoft.com/office/drawing/2014/main" id="{1E6E1F68-BB36-4E23-235E-6698F0BC3606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0298" name="직사각형 10297">
              <a:extLst>
                <a:ext uri="{FF2B5EF4-FFF2-40B4-BE49-F238E27FC236}">
                  <a16:creationId xmlns:a16="http://schemas.microsoft.com/office/drawing/2014/main" id="{2E68F3CC-175B-2E7F-4D14-6D5935E977E0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029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00020C6A-14CE-7543-0690-876DB283EE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0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23F35257-47E6-587C-6298-768899AF82E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1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34027982-3FFF-40F0-6206-A85105D7A6D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2" name="TextBox 10301">
              <a:extLst>
                <a:ext uri="{FF2B5EF4-FFF2-40B4-BE49-F238E27FC236}">
                  <a16:creationId xmlns:a16="http://schemas.microsoft.com/office/drawing/2014/main" id="{DD2EFA83-3D3E-13F4-1B86-F620DA97EC5B}"/>
                </a:ext>
              </a:extLst>
            </p:cNvPr>
            <p:cNvSpPr txBox="1"/>
            <p:nvPr/>
          </p:nvSpPr>
          <p:spPr>
            <a:xfrm>
              <a:off x="3463479" y="2734808"/>
              <a:ext cx="602235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/>
                <a:t>의뢰 </a:t>
              </a:r>
              <a:r>
                <a:rPr lang="ko-KR" altLang="en-US" sz="1200" b="1" dirty="0"/>
                <a:t>명</a:t>
              </a:r>
            </a:p>
          </p:txBody>
        </p:sp>
        <p:sp>
          <p:nvSpPr>
            <p:cNvPr id="10303" name="TextBox 10302">
              <a:extLst>
                <a:ext uri="{FF2B5EF4-FFF2-40B4-BE49-F238E27FC236}">
                  <a16:creationId xmlns:a16="http://schemas.microsoft.com/office/drawing/2014/main" id="{72022ABF-EEAA-4FC6-6654-CF7860558149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304" name="TextBox 10303">
              <a:extLst>
                <a:ext uri="{FF2B5EF4-FFF2-40B4-BE49-F238E27FC236}">
                  <a16:creationId xmlns:a16="http://schemas.microsoft.com/office/drawing/2014/main" id="{84B338D3-1600-E584-53C4-A2CDAD032BFD}"/>
                </a:ext>
              </a:extLst>
            </p:cNvPr>
            <p:cNvSpPr txBox="1"/>
            <p:nvPr/>
          </p:nvSpPr>
          <p:spPr>
            <a:xfrm>
              <a:off x="3387623" y="3313465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지역</a:t>
              </a:r>
            </a:p>
          </p:txBody>
        </p:sp>
        <p:sp>
          <p:nvSpPr>
            <p:cNvPr id="10305" name="TextBox 10304">
              <a:extLst>
                <a:ext uri="{FF2B5EF4-FFF2-40B4-BE49-F238E27FC236}">
                  <a16:creationId xmlns:a16="http://schemas.microsoft.com/office/drawing/2014/main" id="{D0CECD42-7BDE-0458-0E50-ADB4A2FABC5C}"/>
                </a:ext>
              </a:extLst>
            </p:cNvPr>
            <p:cNvSpPr txBox="1"/>
            <p:nvPr/>
          </p:nvSpPr>
          <p:spPr>
            <a:xfrm>
              <a:off x="3411942" y="3945706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내용</a:t>
              </a:r>
            </a:p>
          </p:txBody>
        </p:sp>
        <p:sp>
          <p:nvSpPr>
            <p:cNvPr id="10306" name="TextBox 10305">
              <a:extLst>
                <a:ext uri="{FF2B5EF4-FFF2-40B4-BE49-F238E27FC236}">
                  <a16:creationId xmlns:a16="http://schemas.microsoft.com/office/drawing/2014/main" id="{01FB16F8-BC2E-F280-9FE9-9EF15E5520EF}"/>
                </a:ext>
              </a:extLst>
            </p:cNvPr>
            <p:cNvSpPr txBox="1"/>
            <p:nvPr/>
          </p:nvSpPr>
          <p:spPr>
            <a:xfrm>
              <a:off x="3556594" y="4721996"/>
              <a:ext cx="42316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보수</a:t>
              </a:r>
            </a:p>
          </p:txBody>
        </p:sp>
      </p:grpSp>
      <p:grpSp>
        <p:nvGrpSpPr>
          <p:cNvPr id="10242" name="그룹 10241">
            <a:extLst>
              <a:ext uri="{FF2B5EF4-FFF2-40B4-BE49-F238E27FC236}">
                <a16:creationId xmlns:a16="http://schemas.microsoft.com/office/drawing/2014/main" id="{82FF88A4-A94E-0D45-F287-0AAACC7EB16E}"/>
              </a:ext>
            </a:extLst>
          </p:cNvPr>
          <p:cNvGrpSpPr/>
          <p:nvPr/>
        </p:nvGrpSpPr>
        <p:grpSpPr>
          <a:xfrm>
            <a:off x="2429269" y="1244599"/>
            <a:ext cx="5771147" cy="4878875"/>
            <a:chOff x="1412675" y="1905122"/>
            <a:chExt cx="4959222" cy="4217163"/>
          </a:xfrm>
        </p:grpSpPr>
        <p:pic>
          <p:nvPicPr>
            <p:cNvPr id="10243" name="Picture 14" descr="coin | Longman Dictionary of Contemporary English에서 coin의 어의 | LDOCE">
              <a:extLst>
                <a:ext uri="{FF2B5EF4-FFF2-40B4-BE49-F238E27FC236}">
                  <a16:creationId xmlns:a16="http://schemas.microsoft.com/office/drawing/2014/main" id="{D35F47E5-180A-DFF5-9973-D453814F54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78" b="89778" l="4889" r="96889">
                          <a14:foregroundMark x1="5333" y1="51556" x2="8000" y2="65778"/>
                          <a14:foregroundMark x1="85333" y1="44000" x2="93333" y2="58222"/>
                          <a14:foregroundMark x1="95111" y1="46222" x2="96889" y2="50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1863" y="3468937"/>
              <a:ext cx="773763" cy="773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44" name="직사각형 10243">
              <a:extLst>
                <a:ext uri="{FF2B5EF4-FFF2-40B4-BE49-F238E27FC236}">
                  <a16:creationId xmlns:a16="http://schemas.microsoft.com/office/drawing/2014/main" id="{D7908059-8A9C-7981-294E-01769D2FB498}"/>
                </a:ext>
              </a:extLst>
            </p:cNvPr>
            <p:cNvSpPr/>
            <p:nvPr/>
          </p:nvSpPr>
          <p:spPr>
            <a:xfrm>
              <a:off x="3604913" y="3217766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70</a:t>
              </a:r>
              <a:endParaRPr lang="ko-KR" altLang="en-US" sz="1000" dirty="0"/>
            </a:p>
          </p:txBody>
        </p:sp>
        <p:sp>
          <p:nvSpPr>
            <p:cNvPr id="10245" name="직사각형 10244">
              <a:extLst>
                <a:ext uri="{FF2B5EF4-FFF2-40B4-BE49-F238E27FC236}">
                  <a16:creationId xmlns:a16="http://schemas.microsoft.com/office/drawing/2014/main" id="{87FD92C9-503C-798B-69D7-C97B4607FA2D}"/>
                </a:ext>
              </a:extLst>
            </p:cNvPr>
            <p:cNvSpPr/>
            <p:nvPr/>
          </p:nvSpPr>
          <p:spPr>
            <a:xfrm>
              <a:off x="2106313" y="3206283"/>
              <a:ext cx="1371600" cy="203081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100</a:t>
              </a:r>
              <a:endParaRPr lang="ko-KR" altLang="en-US" sz="1000" dirty="0"/>
            </a:p>
          </p:txBody>
        </p:sp>
        <p:sp>
          <p:nvSpPr>
            <p:cNvPr id="10246" name="직사각형 10245">
              <a:extLst>
                <a:ext uri="{FF2B5EF4-FFF2-40B4-BE49-F238E27FC236}">
                  <a16:creationId xmlns:a16="http://schemas.microsoft.com/office/drawing/2014/main" id="{05A30659-812F-BBCD-9BA5-BE6F31252BC4}"/>
                </a:ext>
              </a:extLst>
            </p:cNvPr>
            <p:cNvSpPr/>
            <p:nvPr/>
          </p:nvSpPr>
          <p:spPr>
            <a:xfrm>
              <a:off x="4458824" y="3677910"/>
              <a:ext cx="677334" cy="2963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AP</a:t>
              </a:r>
              <a:endParaRPr lang="ko-KR" altLang="en-US" dirty="0"/>
            </a:p>
          </p:txBody>
        </p:sp>
        <p:pic>
          <p:nvPicPr>
            <p:cNvPr id="10247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CCF27F24-AD72-A6A0-DBD8-1BE91A93142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912"/>
            <a:stretch/>
          </p:blipFill>
          <p:spPr bwMode="auto">
            <a:xfrm>
              <a:off x="5223851" y="1905122"/>
              <a:ext cx="1148046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8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1528CAA3-D0B1-9F67-5459-1CA79FE1BA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116"/>
            <a:stretch/>
          </p:blipFill>
          <p:spPr bwMode="auto">
            <a:xfrm>
              <a:off x="1412675" y="1912235"/>
              <a:ext cx="1364998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9" name="Picture 2" descr="Scroll PNG Transparent Images | PNG All | Old paper background, Clip art,  Episode interactive backgrounds">
              <a:extLst>
                <a:ext uri="{FF2B5EF4-FFF2-40B4-BE49-F238E27FC236}">
                  <a16:creationId xmlns:a16="http://schemas.microsoft.com/office/drawing/2014/main" id="{3996F1C1-E7E4-0EB4-77DA-16114E7DDCA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68" r="26215"/>
            <a:stretch/>
          </p:blipFill>
          <p:spPr bwMode="auto">
            <a:xfrm>
              <a:off x="2749408" y="1912235"/>
              <a:ext cx="2475620" cy="421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50" name="TextBox 10249">
              <a:extLst>
                <a:ext uri="{FF2B5EF4-FFF2-40B4-BE49-F238E27FC236}">
                  <a16:creationId xmlns:a16="http://schemas.microsoft.com/office/drawing/2014/main" id="{C656317F-5A28-B26B-0F39-FB403371D7FA}"/>
                </a:ext>
              </a:extLst>
            </p:cNvPr>
            <p:cNvSpPr txBox="1"/>
            <p:nvPr/>
          </p:nvSpPr>
          <p:spPr>
            <a:xfrm>
              <a:off x="3463479" y="2734808"/>
              <a:ext cx="602235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/>
                <a:t>의뢰 </a:t>
              </a:r>
              <a:r>
                <a:rPr lang="ko-KR" altLang="en-US" sz="1200" b="1" dirty="0"/>
                <a:t>명</a:t>
              </a:r>
            </a:p>
          </p:txBody>
        </p:sp>
        <p:sp>
          <p:nvSpPr>
            <p:cNvPr id="10251" name="TextBox 10250">
              <a:extLst>
                <a:ext uri="{FF2B5EF4-FFF2-40B4-BE49-F238E27FC236}">
                  <a16:creationId xmlns:a16="http://schemas.microsoft.com/office/drawing/2014/main" id="{F8B42A6E-806D-B8C4-0218-97B454E96A42}"/>
                </a:ext>
              </a:extLst>
            </p:cNvPr>
            <p:cNvSpPr txBox="1"/>
            <p:nvPr/>
          </p:nvSpPr>
          <p:spPr>
            <a:xfrm>
              <a:off x="5386556" y="2502400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endParaRPr lang="ko-KR" altLang="en-US" dirty="0"/>
            </a:p>
          </p:txBody>
        </p:sp>
        <p:sp>
          <p:nvSpPr>
            <p:cNvPr id="10254" name="TextBox 10253">
              <a:extLst>
                <a:ext uri="{FF2B5EF4-FFF2-40B4-BE49-F238E27FC236}">
                  <a16:creationId xmlns:a16="http://schemas.microsoft.com/office/drawing/2014/main" id="{7135F2B9-DFAF-A27F-0A52-B909DF8B114D}"/>
                </a:ext>
              </a:extLst>
            </p:cNvPr>
            <p:cNvSpPr txBox="1"/>
            <p:nvPr/>
          </p:nvSpPr>
          <p:spPr>
            <a:xfrm>
              <a:off x="3387623" y="3313465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지역</a:t>
              </a:r>
            </a:p>
          </p:txBody>
        </p:sp>
        <p:sp>
          <p:nvSpPr>
            <p:cNvPr id="10255" name="TextBox 10254">
              <a:extLst>
                <a:ext uri="{FF2B5EF4-FFF2-40B4-BE49-F238E27FC236}">
                  <a16:creationId xmlns:a16="http://schemas.microsoft.com/office/drawing/2014/main" id="{3AAA07F4-C5C1-7C5F-D5AB-9ED0BDE3668B}"/>
                </a:ext>
              </a:extLst>
            </p:cNvPr>
            <p:cNvSpPr txBox="1"/>
            <p:nvPr/>
          </p:nvSpPr>
          <p:spPr>
            <a:xfrm>
              <a:off x="3411942" y="3945706"/>
              <a:ext cx="73447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의뢰 내용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C7E8EA-008C-2D41-69F5-1E12C35A5089}"/>
                </a:ext>
              </a:extLst>
            </p:cNvPr>
            <p:cNvSpPr txBox="1"/>
            <p:nvPr/>
          </p:nvSpPr>
          <p:spPr>
            <a:xfrm>
              <a:off x="3556594" y="4721996"/>
              <a:ext cx="423163" cy="239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보수</a:t>
              </a:r>
            </a:p>
          </p:txBody>
        </p:sp>
      </p:grpSp>
      <p:sp>
        <p:nvSpPr>
          <p:cNvPr id="10307" name="직사각형 10306">
            <a:extLst>
              <a:ext uri="{FF2B5EF4-FFF2-40B4-BE49-F238E27FC236}">
                <a16:creationId xmlns:a16="http://schemas.microsoft.com/office/drawing/2014/main" id="{01FFA83E-CB18-A4B4-95D0-31CD02AF91C3}"/>
              </a:ext>
            </a:extLst>
          </p:cNvPr>
          <p:cNvSpPr/>
          <p:nvPr/>
        </p:nvSpPr>
        <p:spPr>
          <a:xfrm>
            <a:off x="3969131" y="5276347"/>
            <a:ext cx="3079238" cy="6586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스크롤 시 앞으로 강조</a:t>
            </a:r>
            <a:endParaRPr lang="en-US" altLang="ko-KR" dirty="0"/>
          </a:p>
          <a:p>
            <a:pPr algn="ctr"/>
            <a:r>
              <a:rPr lang="ko-KR" altLang="en-US" dirty="0"/>
              <a:t>클릭 시 선택</a:t>
            </a:r>
            <a:r>
              <a:rPr lang="en-US" altLang="ko-KR" dirty="0"/>
              <a:t>/</a:t>
            </a:r>
            <a:r>
              <a:rPr lang="ko-KR" altLang="en-US" dirty="0"/>
              <a:t>해제</a:t>
            </a:r>
          </a:p>
        </p:txBody>
      </p:sp>
      <p:pic>
        <p:nvPicPr>
          <p:cNvPr id="24" name="Picture 2" descr="Blank Letter Seal transparent PNG - StickPNG">
            <a:extLst>
              <a:ext uri="{FF2B5EF4-FFF2-40B4-BE49-F238E27FC236}">
                <a16:creationId xmlns:a16="http://schemas.microsoft.com/office/drawing/2014/main" id="{A932AB43-4295-346E-E5B3-2EB4CE184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688" y="4180044"/>
            <a:ext cx="1625715" cy="1300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DF2B5C4-77A8-ED4C-2F40-53994E338533}"/>
              </a:ext>
            </a:extLst>
          </p:cNvPr>
          <p:cNvSpPr txBox="1"/>
          <p:nvPr/>
        </p:nvSpPr>
        <p:spPr>
          <a:xfrm>
            <a:off x="6448307" y="4542974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수락</a:t>
            </a:r>
          </a:p>
        </p:txBody>
      </p:sp>
    </p:spTree>
    <p:extLst>
      <p:ext uri="{BB962C8B-B14F-4D97-AF65-F5344CB8AC3E}">
        <p14:creationId xmlns:p14="http://schemas.microsoft.com/office/powerpoint/2010/main" val="637976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53227" y="424887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58700" y="4372207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849402" y="4372207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7A92A678-6C3F-7BCA-7245-C5B499A2C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373" y="3042122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pic>
        <p:nvPicPr>
          <p:cNvPr id="1040" name="Picture 16" descr="Monster PNG Transparent Images - PNG All">
            <a:extLst>
              <a:ext uri="{FF2B5EF4-FFF2-40B4-BE49-F238E27FC236}">
                <a16:creationId xmlns:a16="http://schemas.microsoft.com/office/drawing/2014/main" id="{B53F81F9-6956-EA06-E63C-4A904BBB5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538" y="960453"/>
            <a:ext cx="2095736" cy="212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EC38BE7C-5426-1361-59C3-09FEBCDCE01B}"/>
              </a:ext>
            </a:extLst>
          </p:cNvPr>
          <p:cNvSpPr/>
          <p:nvPr/>
        </p:nvSpPr>
        <p:spPr>
          <a:xfrm>
            <a:off x="6825606" y="2827551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80</a:t>
            </a:r>
            <a:endParaRPr lang="ko-KR" altLang="en-US" sz="1000" dirty="0"/>
          </a:p>
        </p:txBody>
      </p:sp>
      <p:sp>
        <p:nvSpPr>
          <p:cNvPr id="4" name="폭발: 8pt 3">
            <a:extLst>
              <a:ext uri="{FF2B5EF4-FFF2-40B4-BE49-F238E27FC236}">
                <a16:creationId xmlns:a16="http://schemas.microsoft.com/office/drawing/2014/main" id="{FF23C095-1D5F-CAFB-FB59-152E64F3E8E2}"/>
              </a:ext>
            </a:extLst>
          </p:cNvPr>
          <p:cNvSpPr/>
          <p:nvPr/>
        </p:nvSpPr>
        <p:spPr>
          <a:xfrm>
            <a:off x="3737979" y="770091"/>
            <a:ext cx="1366970" cy="1255238"/>
          </a:xfrm>
          <a:prstGeom prst="irregularSeal1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DB8F3AF-3F8D-BB09-03EB-FE6D5B856751}"/>
              </a:ext>
            </a:extLst>
          </p:cNvPr>
          <p:cNvSpPr/>
          <p:nvPr/>
        </p:nvSpPr>
        <p:spPr>
          <a:xfrm rot="18965815">
            <a:off x="4950181" y="529108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4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몬스터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E9D3A4-AAB5-7E94-82DF-B2B86F974D00}"/>
              </a:ext>
            </a:extLst>
          </p:cNvPr>
          <p:cNvSpPr txBox="1"/>
          <p:nvPr/>
        </p:nvSpPr>
        <p:spPr>
          <a:xfrm>
            <a:off x="5396726" y="25555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전투</a:t>
            </a:r>
          </a:p>
        </p:txBody>
      </p:sp>
      <p:pic>
        <p:nvPicPr>
          <p:cNvPr id="7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E0B82CAD-B569-69FC-85D0-E61AE98B6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7132D2C-572F-039E-F1BC-0968FCDDFACC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9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221C3035-7CEB-9F40-0154-F5D539572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3B3CA19-52D2-9170-A224-C722D682EF92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6831B19-5403-F689-67B0-F05370695AD2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BA0740A-FB3A-984C-2BED-07AA9EF818F1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3EEA930-DCF1-1AFA-5E53-824928397ADF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959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53227" y="424887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58700" y="4372207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8394708" y="314865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pic>
        <p:nvPicPr>
          <p:cNvPr id="1040" name="Picture 16" descr="Monster PNG Transparent Images - PNG All">
            <a:extLst>
              <a:ext uri="{FF2B5EF4-FFF2-40B4-BE49-F238E27FC236}">
                <a16:creationId xmlns:a16="http://schemas.microsoft.com/office/drawing/2014/main" id="{B53F81F9-6956-EA06-E63C-4A904BBB5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538" y="960453"/>
            <a:ext cx="2095736" cy="212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EC38BE7C-5426-1361-59C3-09FEBCDCE01B}"/>
              </a:ext>
            </a:extLst>
          </p:cNvPr>
          <p:cNvSpPr/>
          <p:nvPr/>
        </p:nvSpPr>
        <p:spPr>
          <a:xfrm>
            <a:off x="6825606" y="2827551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80</a:t>
            </a:r>
            <a:endParaRPr lang="ko-KR" altLang="en-US" sz="1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46637" y="4282115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400D7497-C16D-FB30-99AF-83BA7B09CD48}"/>
              </a:ext>
            </a:extLst>
          </p:cNvPr>
          <p:cNvSpPr/>
          <p:nvPr/>
        </p:nvSpPr>
        <p:spPr>
          <a:xfrm rot="2927325">
            <a:off x="8694536" y="4596834"/>
            <a:ext cx="941440" cy="13631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8FC9EB-C13F-5243-8FF4-5597D0F62EFA}"/>
              </a:ext>
            </a:extLst>
          </p:cNvPr>
          <p:cNvSpPr txBox="1"/>
          <p:nvPr/>
        </p:nvSpPr>
        <p:spPr>
          <a:xfrm rot="19069453">
            <a:off x="8566499" y="5065534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카드 추가</a:t>
            </a: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230373-608C-8C9E-2126-E490DD5AB9A9}"/>
              </a:ext>
            </a:extLst>
          </p:cNvPr>
          <p:cNvSpPr txBox="1"/>
          <p:nvPr/>
        </p:nvSpPr>
        <p:spPr>
          <a:xfrm>
            <a:off x="5396726" y="25555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전투</a:t>
            </a:r>
          </a:p>
        </p:txBody>
      </p:sp>
      <p:pic>
        <p:nvPicPr>
          <p:cNvPr id="11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C12A8209-6DC4-2DD4-718E-3AC2C2D88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888F992-7C6D-8200-0EC6-8A417D70C6FB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13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740A7CE9-153B-8989-E021-AAF0F0118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FBCA8F08-CA39-D4F8-1E86-0E31DF49888A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A3DD72FD-D0CD-C86A-AA18-19FCD2005ED0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936A37F-0F59-CCDE-2E05-D6ED8A7384E0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A44618FC-8D51-C2C7-A00C-8A65FBCDFE54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690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53227" y="424887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53835" y="424887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61033" y="4282115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pic>
        <p:nvPicPr>
          <p:cNvPr id="1040" name="Picture 16" descr="Monster PNG Transparent Images - PNG All">
            <a:extLst>
              <a:ext uri="{FF2B5EF4-FFF2-40B4-BE49-F238E27FC236}">
                <a16:creationId xmlns:a16="http://schemas.microsoft.com/office/drawing/2014/main" id="{B53F81F9-6956-EA06-E63C-4A904BBB5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alphaModFix amt="50000"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538" y="960453"/>
            <a:ext cx="2095736" cy="212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EC38BE7C-5426-1361-59C3-09FEBCDCE01B}"/>
              </a:ext>
            </a:extLst>
          </p:cNvPr>
          <p:cNvSpPr/>
          <p:nvPr/>
        </p:nvSpPr>
        <p:spPr>
          <a:xfrm>
            <a:off x="6825606" y="2827551"/>
            <a:ext cx="1371600" cy="2030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0</a:t>
            </a:r>
            <a:endParaRPr lang="ko-KR" altLang="en-US" sz="1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46637" y="4282115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chemeClr val="bg1"/>
                </a:solidFill>
              </a:rPr>
              <a:t>전투 종료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4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868D9CF4-CE71-0DD0-F550-3F595D3E2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6D8589E2-D8B7-7B36-D9A3-327F5312F844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6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91AEF72E-7226-983B-2AF8-A1CD100C3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4523B5A-D3ED-3608-D068-8B84B1D0F0D1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CDF97F0-C301-1AAD-5E57-4DEADCBD8E80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09F3BFC-CC15-BA69-0FAD-2B88A943C115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5357726-7CA7-EA7F-E4BC-94B536552008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846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53227" y="424887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53835" y="4248879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61033" y="4282115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pic>
        <p:nvPicPr>
          <p:cNvPr id="1040" name="Picture 16" descr="Monster PNG Transparent Images - PNG All">
            <a:extLst>
              <a:ext uri="{FF2B5EF4-FFF2-40B4-BE49-F238E27FC236}">
                <a16:creationId xmlns:a16="http://schemas.microsoft.com/office/drawing/2014/main" id="{B53F81F9-6956-EA06-E63C-4A904BBB5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alphaModFix amt="50000"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538" y="960453"/>
            <a:ext cx="2095736" cy="212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EC38BE7C-5426-1361-59C3-09FEBCDCE01B}"/>
              </a:ext>
            </a:extLst>
          </p:cNvPr>
          <p:cNvSpPr/>
          <p:nvPr/>
        </p:nvSpPr>
        <p:spPr>
          <a:xfrm>
            <a:off x="6825606" y="2827551"/>
            <a:ext cx="1371600" cy="2030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0</a:t>
            </a:r>
            <a:endParaRPr lang="ko-KR" altLang="en-US" sz="1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46637" y="4282115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전투 종료</a:t>
            </a:r>
          </a:p>
        </p:txBody>
      </p:sp>
      <p:pic>
        <p:nvPicPr>
          <p:cNvPr id="4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868D9CF4-CE71-0DD0-F550-3F595D3E2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6D8589E2-D8B7-7B36-D9A3-327F5312F844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6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91AEF72E-7226-983B-2AF8-A1CD100C3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4523B5A-D3ED-3608-D068-8B84B1D0F0D1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CDF97F0-C301-1AAD-5E57-4DEADCBD8E80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09F3BFC-CC15-BA69-0FAD-2B88A943C115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5357726-7CA7-EA7F-E4BC-94B536552008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00B788-2024-4097-533A-F4FB665CC126}"/>
              </a:ext>
            </a:extLst>
          </p:cNvPr>
          <p:cNvSpPr/>
          <p:nvPr/>
        </p:nvSpPr>
        <p:spPr>
          <a:xfrm>
            <a:off x="1628093" y="922352"/>
            <a:ext cx="9051483" cy="4579691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50AD533-6F3F-0C17-8D0F-57AEF39DE79A}"/>
              </a:ext>
            </a:extLst>
          </p:cNvPr>
          <p:cNvSpPr/>
          <p:nvPr/>
        </p:nvSpPr>
        <p:spPr>
          <a:xfrm>
            <a:off x="3284511" y="2092857"/>
            <a:ext cx="1058725" cy="10456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아이템</a:t>
            </a:r>
            <a:endParaRPr lang="en-US" altLang="ko-KR" dirty="0"/>
          </a:p>
          <a:p>
            <a:pPr algn="ctr"/>
            <a:r>
              <a:rPr lang="ko-KR" altLang="en-US" dirty="0"/>
              <a:t>아이콘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F6B48B7-D7AF-AEC6-D515-05CD1BF8062A}"/>
              </a:ext>
            </a:extLst>
          </p:cNvPr>
          <p:cNvSpPr/>
          <p:nvPr/>
        </p:nvSpPr>
        <p:spPr>
          <a:xfrm>
            <a:off x="3292096" y="3270733"/>
            <a:ext cx="1051139" cy="306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아이템명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51ADEC-30F1-18D5-8D29-1E9A231E02A2}"/>
              </a:ext>
            </a:extLst>
          </p:cNvPr>
          <p:cNvSpPr/>
          <p:nvPr/>
        </p:nvSpPr>
        <p:spPr>
          <a:xfrm>
            <a:off x="3292096" y="3709027"/>
            <a:ext cx="1051139" cy="306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수량</a:t>
            </a:r>
            <a:endParaRPr lang="en-US" altLang="ko-KR" sz="15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7A053B-322F-BB5E-A9D5-4007A1E20815}"/>
              </a:ext>
            </a:extLst>
          </p:cNvPr>
          <p:cNvSpPr txBox="1"/>
          <p:nvPr/>
        </p:nvSpPr>
        <p:spPr>
          <a:xfrm>
            <a:off x="5376533" y="1064334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전투 결과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970DBCB-CBF0-440F-BE5C-B93AD55EDCBD}"/>
              </a:ext>
            </a:extLst>
          </p:cNvPr>
          <p:cNvSpPr/>
          <p:nvPr/>
        </p:nvSpPr>
        <p:spPr>
          <a:xfrm>
            <a:off x="4636845" y="2092857"/>
            <a:ext cx="1058725" cy="10456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아이템</a:t>
            </a:r>
            <a:endParaRPr lang="en-US" altLang="ko-KR" dirty="0"/>
          </a:p>
          <a:p>
            <a:pPr algn="ctr"/>
            <a:r>
              <a:rPr lang="ko-KR" altLang="en-US" dirty="0"/>
              <a:t>아이콘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0C71404-1AA1-4E0C-CD11-0320B65CC25B}"/>
              </a:ext>
            </a:extLst>
          </p:cNvPr>
          <p:cNvSpPr/>
          <p:nvPr/>
        </p:nvSpPr>
        <p:spPr>
          <a:xfrm>
            <a:off x="4644430" y="3270733"/>
            <a:ext cx="1051139" cy="306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아이템명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2540531-7728-18E2-5605-5219D8DE96A7}"/>
              </a:ext>
            </a:extLst>
          </p:cNvPr>
          <p:cNvSpPr/>
          <p:nvPr/>
        </p:nvSpPr>
        <p:spPr>
          <a:xfrm>
            <a:off x="4644430" y="3709027"/>
            <a:ext cx="1051139" cy="306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수량</a:t>
            </a:r>
            <a:endParaRPr lang="en-US" altLang="ko-KR" sz="15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A181BC7-2428-C149-D07B-B08F17AB0CB7}"/>
              </a:ext>
            </a:extLst>
          </p:cNvPr>
          <p:cNvSpPr/>
          <p:nvPr/>
        </p:nvSpPr>
        <p:spPr>
          <a:xfrm>
            <a:off x="5989179" y="2082677"/>
            <a:ext cx="1058725" cy="10456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아이템</a:t>
            </a:r>
            <a:endParaRPr lang="en-US" altLang="ko-KR" dirty="0"/>
          </a:p>
          <a:p>
            <a:pPr algn="ctr"/>
            <a:r>
              <a:rPr lang="ko-KR" altLang="en-US" dirty="0"/>
              <a:t>아이콘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5AAB0D5-C91C-A3BE-A4E0-F46062DE2A1A}"/>
              </a:ext>
            </a:extLst>
          </p:cNvPr>
          <p:cNvSpPr/>
          <p:nvPr/>
        </p:nvSpPr>
        <p:spPr>
          <a:xfrm>
            <a:off x="5996764" y="3260553"/>
            <a:ext cx="1051139" cy="306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아이템명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D71FB3A-CE85-3A80-9A01-ABCECC458794}"/>
              </a:ext>
            </a:extLst>
          </p:cNvPr>
          <p:cNvSpPr/>
          <p:nvPr/>
        </p:nvSpPr>
        <p:spPr>
          <a:xfrm>
            <a:off x="5996764" y="3698847"/>
            <a:ext cx="1051139" cy="306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수량</a:t>
            </a:r>
            <a:endParaRPr lang="en-US" altLang="ko-KR" sz="1500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AC1C5D4-EBB4-9DE0-5592-71ED86A8EFB9}"/>
              </a:ext>
            </a:extLst>
          </p:cNvPr>
          <p:cNvSpPr/>
          <p:nvPr/>
        </p:nvSpPr>
        <p:spPr>
          <a:xfrm>
            <a:off x="7349938" y="2104058"/>
            <a:ext cx="1058725" cy="10456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아이템</a:t>
            </a:r>
            <a:endParaRPr lang="en-US" altLang="ko-KR" dirty="0"/>
          </a:p>
          <a:p>
            <a:pPr algn="ctr"/>
            <a:r>
              <a:rPr lang="ko-KR" altLang="en-US" dirty="0"/>
              <a:t>아이콘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D365AB5-F9B6-A67D-C09E-7B459B178806}"/>
              </a:ext>
            </a:extLst>
          </p:cNvPr>
          <p:cNvSpPr/>
          <p:nvPr/>
        </p:nvSpPr>
        <p:spPr>
          <a:xfrm>
            <a:off x="7357523" y="3281934"/>
            <a:ext cx="1051139" cy="306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아이템명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6129EF7-7EAF-AEFD-5857-739FADC86000}"/>
              </a:ext>
            </a:extLst>
          </p:cNvPr>
          <p:cNvSpPr/>
          <p:nvPr/>
        </p:nvSpPr>
        <p:spPr>
          <a:xfrm>
            <a:off x="7357523" y="3720228"/>
            <a:ext cx="1051139" cy="306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/>
              <a:t>수량</a:t>
            </a: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1830066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07354" y="5118898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07962" y="5118898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15160" y="5152134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00764" y="5152134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이벤트</a:t>
            </a:r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32B54D1C-77DD-8351-8550-F76FE5A5F168}"/>
              </a:ext>
            </a:extLst>
          </p:cNvPr>
          <p:cNvSpPr/>
          <p:nvPr/>
        </p:nvSpPr>
        <p:spPr>
          <a:xfrm>
            <a:off x="5317265" y="5083519"/>
            <a:ext cx="941440" cy="13631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78A405-E811-AED7-D506-90647C06FDC6}"/>
              </a:ext>
            </a:extLst>
          </p:cNvPr>
          <p:cNvSpPr txBox="1"/>
          <p:nvPr/>
        </p:nvSpPr>
        <p:spPr>
          <a:xfrm>
            <a:off x="5280509" y="478746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chemeClr val="bg1"/>
                </a:solidFill>
              </a:rPr>
              <a:t>내려감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6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23DE0E08-202D-77FB-19C4-F9723D41A7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E78BC59-F809-0E31-FC2D-61F68AD13AAE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8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2C35FEE2-711D-3AAE-D20B-225A4ABFF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36D60E5-6027-7366-C718-9BC5CA00C58E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3E08481-23AF-DF80-C775-E45B3E5B8832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AD934BB-3E84-6D94-A9E6-4AE908B9EA21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F1191E39-CF11-6291-3134-2FEC2E6BEA68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59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16520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17128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24326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09930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이벤트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B556DC-BE40-44A6-7C2E-3174C2E387A3}"/>
              </a:ext>
            </a:extLst>
          </p:cNvPr>
          <p:cNvSpPr/>
          <p:nvPr/>
        </p:nvSpPr>
        <p:spPr>
          <a:xfrm>
            <a:off x="3873908" y="3976303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Sub_1_str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A18DF9-AE90-0424-10D1-35580243FE2A}"/>
              </a:ext>
            </a:extLst>
          </p:cNvPr>
          <p:cNvSpPr/>
          <p:nvPr/>
        </p:nvSpPr>
        <p:spPr>
          <a:xfrm>
            <a:off x="5407692" y="39922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Sub_2_str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0600515-3FC6-D843-8275-C4C183592096}"/>
              </a:ext>
            </a:extLst>
          </p:cNvPr>
          <p:cNvSpPr/>
          <p:nvPr/>
        </p:nvSpPr>
        <p:spPr>
          <a:xfrm>
            <a:off x="6946619" y="3322838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solidFill>
              <a:srgbClr val="FFFF00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Sub_3_str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Chest PNG Images &amp; PSDs for Download | PixelSquid - S112006310">
            <a:extLst>
              <a:ext uri="{FF2B5EF4-FFF2-40B4-BE49-F238E27FC236}">
                <a16:creationId xmlns:a16="http://schemas.microsoft.com/office/drawing/2014/main" id="{4552B654-60B4-88D2-154F-36993E354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980" y="729491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C7BF5EA9-76D2-6C20-1E01-FF3F88FAEAEC}"/>
              </a:ext>
            </a:extLst>
          </p:cNvPr>
          <p:cNvSpPr/>
          <p:nvPr/>
        </p:nvSpPr>
        <p:spPr>
          <a:xfrm>
            <a:off x="7352252" y="5547638"/>
            <a:ext cx="560905" cy="46465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E0100FC2-66C5-86A6-E5FB-68D2B0E8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44086A-9892-2C58-20BA-678B132423E1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13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7BC92CB5-0ECC-6EFB-5FA9-CD0494D51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14F15C-84C7-7627-87F2-864CC124F2C3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B4E2767-7237-64AF-3FE3-6B306C014067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B138914-B0B5-62CD-C340-A228894916F6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39C3F66A-D2DC-3596-ED4B-4D58FD72CC37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8935EE4-BB2A-2285-6DAF-269BDDE6D91F}"/>
              </a:ext>
            </a:extLst>
          </p:cNvPr>
          <p:cNvSpPr/>
          <p:nvPr/>
        </p:nvSpPr>
        <p:spPr>
          <a:xfrm>
            <a:off x="3171062" y="1914734"/>
            <a:ext cx="6016486" cy="1210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선택지 </a:t>
            </a:r>
            <a:r>
              <a:rPr lang="en-US" altLang="ko-KR" dirty="0"/>
              <a:t>detail – main </a:t>
            </a:r>
            <a:r>
              <a:rPr lang="ko-KR" altLang="en-US" dirty="0"/>
              <a:t>스트링 출력</a:t>
            </a:r>
          </a:p>
        </p:txBody>
      </p:sp>
    </p:spTree>
    <p:extLst>
      <p:ext uri="{BB962C8B-B14F-4D97-AF65-F5344CB8AC3E}">
        <p14:creationId xmlns:p14="http://schemas.microsoft.com/office/powerpoint/2010/main" val="4272119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Empty Wooden Table Top on Isolated White, Template Mock Up for D Stock  Image - Image of shop, isolated: 124085231">
            <a:extLst>
              <a:ext uri="{FF2B5EF4-FFF2-40B4-BE49-F238E27FC236}">
                <a16:creationId xmlns:a16="http://schemas.microsoft.com/office/drawing/2014/main" id="{85446C41-ED66-42D8-344D-6DE1542D8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4" b="97186" l="4000" r="98500">
                        <a14:foregroundMark x1="7125" y1="73734" x2="14500" y2="83114"/>
                        <a14:foregroundMark x1="14500" y1="83114" x2="36750" y2="93809"/>
                        <a14:foregroundMark x1="36750" y1="93809" x2="61875" y2="93996"/>
                        <a14:foregroundMark x1="61875" y1="93996" x2="91000" y2="87805"/>
                        <a14:foregroundMark x1="91000" y1="87805" x2="93875" y2="84428"/>
                        <a14:foregroundMark x1="93625" y1="77861" x2="69500" y2="72045"/>
                        <a14:foregroundMark x1="4000" y1="70544" x2="4625" y2="89493"/>
                        <a14:foregroundMark x1="7625" y1="96060" x2="23875" y2="95310"/>
                        <a14:foregroundMark x1="35000" y1="97186" x2="48750" y2="96623"/>
                        <a14:foregroundMark x1="96625" y1="97186" x2="98500" y2="926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6033" b="8380"/>
          <a:stretch/>
        </p:blipFill>
        <p:spPr bwMode="auto">
          <a:xfrm>
            <a:off x="-118536" y="0"/>
            <a:ext cx="12251269" cy="691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antasy Knight | Dark Fantasy Knight Statue">
            <a:extLst>
              <a:ext uri="{FF2B5EF4-FFF2-40B4-BE49-F238E27FC236}">
                <a16:creationId xmlns:a16="http://schemas.microsoft.com/office/drawing/2014/main" id="{85B54934-1F65-71FD-7E4B-9D92F171F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814" b="98052" l="9957" r="89827">
                        <a14:foregroundMark x1="44372" y1="88095" x2="50866" y2="97186"/>
                        <a14:foregroundMark x1="50866" y1="97186" x2="53030" y2="98268"/>
                        <a14:foregroundMark x1="48485" y1="21861" x2="48918" y2="18398"/>
                        <a14:foregroundMark x1="49351" y1="8225" x2="48485" y2="28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258" y="79849"/>
            <a:ext cx="2682875" cy="268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anding Viking Warrior Statue">
            <a:extLst>
              <a:ext uri="{FF2B5EF4-FFF2-40B4-BE49-F238E27FC236}">
                <a16:creationId xmlns:a16="http://schemas.microsoft.com/office/drawing/2014/main" id="{C4E8E620-2F71-90D3-1B09-5E68ED500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807" b="95297" l="9518" r="89922">
                        <a14:foregroundMark x1="38634" y1="4031" x2="45801" y2="10190"/>
                        <a14:foregroundMark x1="45801" y1="10190" x2="50392" y2="5599"/>
                        <a14:foregroundMark x1="45241" y1="5151" x2="46697" y2="6383"/>
                        <a14:foregroundMark x1="49832" y1="5039" x2="50504" y2="4031"/>
                        <a14:foregroundMark x1="39866" y1="89362" x2="53863" y2="92945"/>
                        <a14:foregroundMark x1="53863" y1="92945" x2="59574" y2="90594"/>
                        <a14:foregroundMark x1="41993" y1="94961" x2="45689" y2="95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1" y="455612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rusader Dagger (#1814) - Darksword Armory">
            <a:extLst>
              <a:ext uri="{FF2B5EF4-FFF2-40B4-BE49-F238E27FC236}">
                <a16:creationId xmlns:a16="http://schemas.microsoft.com/office/drawing/2014/main" id="{A5F0FD2C-5E15-C068-80AF-BB33683DE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59" b="93615" l="10000" r="90000">
                        <a14:foregroundMark x1="14531" y1="91564" x2="18125" y2="88108"/>
                        <a14:foregroundMark x1="18047" y1="85530" x2="21797" y2="82542"/>
                        <a14:foregroundMark x1="28281" y1="76743" x2="47813" y2="60750"/>
                        <a14:foregroundMark x1="47813" y1="60750" x2="55313" y2="48213"/>
                        <a14:foregroundMark x1="69414" y1="38899" x2="74805" y2="48506"/>
                        <a14:foregroundMark x1="13906" y1="89572" x2="16953" y2="85647"/>
                        <a14:foregroundMark x1="19219" y1="82718" x2="22891" y2="77856"/>
                        <a14:foregroundMark x1="16055" y1="87522" x2="12578" y2="91857"/>
                        <a14:foregroundMark x1="11211" y1="93204" x2="12383" y2="91564"/>
                        <a14:foregroundMark x1="10781" y1="93615" x2="12461" y2="915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89381" y="4561137"/>
            <a:ext cx="2682875" cy="16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2A1B03-FF05-0B97-0D0B-7DB9F77934BC}"/>
              </a:ext>
            </a:extLst>
          </p:cNvPr>
          <p:cNvSpPr/>
          <p:nvPr/>
        </p:nvSpPr>
        <p:spPr>
          <a:xfrm>
            <a:off x="2916520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-2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80%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0B2C782-6115-3907-6170-652F74BDBE7F}"/>
              </a:ext>
            </a:extLst>
          </p:cNvPr>
          <p:cNvSpPr/>
          <p:nvPr/>
        </p:nvSpPr>
        <p:spPr>
          <a:xfrm>
            <a:off x="6117128" y="62170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2F3E2DA-6EF7-A117-E8B4-D526283A6483}"/>
              </a:ext>
            </a:extLst>
          </p:cNvPr>
          <p:cNvSpPr/>
          <p:nvPr/>
        </p:nvSpPr>
        <p:spPr>
          <a:xfrm>
            <a:off x="7724326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038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58FB64C8-FFD5-3192-8249-EAAE9E13B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45" y="309020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A1BF1934-B094-8158-55D1-005364738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73" y="3074256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3AEA555-B19B-9396-3429-88F5F53BD99D}"/>
              </a:ext>
            </a:extLst>
          </p:cNvPr>
          <p:cNvSpPr/>
          <p:nvPr/>
        </p:nvSpPr>
        <p:spPr>
          <a:xfrm>
            <a:off x="3272895" y="2839035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70</a:t>
            </a:r>
            <a:endParaRPr lang="ko-KR" altLang="en-US" sz="1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F75B477-E021-6B81-1C42-EE5E49B3C16F}"/>
              </a:ext>
            </a:extLst>
          </p:cNvPr>
          <p:cNvSpPr/>
          <p:nvPr/>
        </p:nvSpPr>
        <p:spPr>
          <a:xfrm>
            <a:off x="1774295" y="2827552"/>
            <a:ext cx="1371600" cy="2030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100</a:t>
            </a:r>
            <a:endParaRPr lang="ko-KR" altLang="en-US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4442BB5-5C94-8A89-8EE0-6F452787EB7F}"/>
              </a:ext>
            </a:extLst>
          </p:cNvPr>
          <p:cNvSpPr/>
          <p:nvPr/>
        </p:nvSpPr>
        <p:spPr>
          <a:xfrm>
            <a:off x="4126806" y="3299179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3AF22DC-CBCD-34EF-2505-12788604C08B}"/>
              </a:ext>
            </a:extLst>
          </p:cNvPr>
          <p:cNvSpPr/>
          <p:nvPr/>
        </p:nvSpPr>
        <p:spPr>
          <a:xfrm>
            <a:off x="10407996" y="6173212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다음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7A44A-D534-0CB2-C264-220E8B4D15FB}"/>
              </a:ext>
            </a:extLst>
          </p:cNvPr>
          <p:cNvSpPr/>
          <p:nvPr/>
        </p:nvSpPr>
        <p:spPr>
          <a:xfrm>
            <a:off x="4509930" y="6250246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스킬명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-</a:t>
            </a:r>
            <a:r>
              <a:rPr lang="ko-KR" altLang="en-US" dirty="0">
                <a:solidFill>
                  <a:schemeClr val="tx1"/>
                </a:solidFill>
              </a:rPr>
              <a:t>효과</a:t>
            </a:r>
            <a:r>
              <a:rPr lang="en-US" altLang="ko-KR" dirty="0">
                <a:solidFill>
                  <a:schemeClr val="tx1"/>
                </a:solidFill>
              </a:rPr>
              <a:t>-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AP -1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확률 </a:t>
            </a:r>
            <a:r>
              <a:rPr lang="en-US" altLang="ko-KR" dirty="0">
                <a:solidFill>
                  <a:schemeClr val="tx1"/>
                </a:solidFill>
              </a:rPr>
              <a:t>50%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9" name="Picture 14" descr="coin | Longman Dictionary of Contemporary English에서 coin의 어의 | LDOCE">
            <a:extLst>
              <a:ext uri="{FF2B5EF4-FFF2-40B4-BE49-F238E27FC236}">
                <a16:creationId xmlns:a16="http://schemas.microsoft.com/office/drawing/2014/main" id="{6B92F272-18EE-A8E3-FC1D-44CE8EDC5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78" b="89778" l="4889" r="96889">
                        <a14:foregroundMark x1="5333" y1="51556" x2="8000" y2="65778"/>
                        <a14:foregroundMark x1="85333" y1="44000" x2="93333" y2="58222"/>
                        <a14:foregroundMark x1="95111" y1="46222" x2="96889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9058" y="3065415"/>
            <a:ext cx="773763" cy="77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19F69D-91E2-4286-1796-EC486426E57B}"/>
              </a:ext>
            </a:extLst>
          </p:cNvPr>
          <p:cNvSpPr txBox="1"/>
          <p:nvPr/>
        </p:nvSpPr>
        <p:spPr>
          <a:xfrm>
            <a:off x="5356920" y="24607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이벤트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B556DC-BE40-44A6-7C2E-3174C2E387A3}"/>
              </a:ext>
            </a:extLst>
          </p:cNvPr>
          <p:cNvSpPr/>
          <p:nvPr/>
        </p:nvSpPr>
        <p:spPr>
          <a:xfrm>
            <a:off x="3873908" y="3976303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Sub_1_str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A18DF9-AE90-0424-10D1-35580243FE2A}"/>
              </a:ext>
            </a:extLst>
          </p:cNvPr>
          <p:cNvSpPr/>
          <p:nvPr/>
        </p:nvSpPr>
        <p:spPr>
          <a:xfrm>
            <a:off x="5407692" y="3992210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noFill/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Sub_2_str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0600515-3FC6-D843-8275-C4C183592096}"/>
              </a:ext>
            </a:extLst>
          </p:cNvPr>
          <p:cNvSpPr/>
          <p:nvPr/>
        </p:nvSpPr>
        <p:spPr>
          <a:xfrm>
            <a:off x="6946619" y="3322838"/>
            <a:ext cx="1282844" cy="2129752"/>
          </a:xfrm>
          <a:prstGeom prst="rect">
            <a:avLst/>
          </a:prstGeom>
          <a:solidFill>
            <a:schemeClr val="bg1"/>
          </a:solidFill>
          <a:ln w="57150">
            <a:solidFill>
              <a:srgbClr val="FFFF00"/>
            </a:solidFill>
          </a:ln>
          <a:scene3d>
            <a:camera prst="perspectiveRelaxed" fov="4500000">
              <a:rot lat="19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Sub_3_str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Chest PNG Images &amp; PSDs for Download | PixelSquid - S112006310">
            <a:extLst>
              <a:ext uri="{FF2B5EF4-FFF2-40B4-BE49-F238E27FC236}">
                <a16:creationId xmlns:a16="http://schemas.microsoft.com/office/drawing/2014/main" id="{4552B654-60B4-88D2-154F-36993E354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980" y="729491"/>
            <a:ext cx="2345267" cy="234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C7BF5EA9-76D2-6C20-1E01-FF3F88FAEAEC}"/>
              </a:ext>
            </a:extLst>
          </p:cNvPr>
          <p:cNvSpPr/>
          <p:nvPr/>
        </p:nvSpPr>
        <p:spPr>
          <a:xfrm>
            <a:off x="7352252" y="5547638"/>
            <a:ext cx="560905" cy="46465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18" descr="Closed Scroll PNG Images &amp; PSDs for Download | PixelSquid - S11287287F">
            <a:extLst>
              <a:ext uri="{FF2B5EF4-FFF2-40B4-BE49-F238E27FC236}">
                <a16:creationId xmlns:a16="http://schemas.microsoft.com/office/drawing/2014/main" id="{E0100FC2-66C5-86A6-E5FB-68D2B0E8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1" y="4248879"/>
            <a:ext cx="1951567" cy="1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CF44086A-9892-2C58-20BA-678B132423E1}"/>
              </a:ext>
            </a:extLst>
          </p:cNvPr>
          <p:cNvSpPr/>
          <p:nvPr/>
        </p:nvSpPr>
        <p:spPr>
          <a:xfrm>
            <a:off x="1000143" y="6068843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의뢰</a:t>
            </a:r>
          </a:p>
        </p:txBody>
      </p:sp>
      <p:pic>
        <p:nvPicPr>
          <p:cNvPr id="13" name="Picture 20" descr="Potion Bottle PNG Images &amp; PSDs for Download | PixelSquid - S11106001E">
            <a:extLst>
              <a:ext uri="{FF2B5EF4-FFF2-40B4-BE49-F238E27FC236}">
                <a16:creationId xmlns:a16="http://schemas.microsoft.com/office/drawing/2014/main" id="{7BC92CB5-0ECC-6EFB-5FA9-CD0494D51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1500" y1="26500" x2="56167" y2="27833"/>
                        <a14:foregroundMark x1="56167" y1="27833" x2="57667" y2="27000"/>
                        <a14:foregroundMark x1="41333" y1="39833" x2="41167" y2="38667"/>
                        <a14:foregroundMark x1="53333" y1="38667" x2="59000" y2="38167"/>
                        <a14:foregroundMark x1="66000" y1="44333" x2="69667" y2="50000"/>
                        <a14:foregroundMark x1="43000" y1="26667" x2="45000" y2="25000"/>
                        <a14:foregroundMark x1="54833" y1="25167" x2="58000" y2="26000"/>
                        <a14:foregroundMark x1="45833" y1="24833" x2="42333" y2="25667"/>
                        <a14:foregroundMark x1="71333" y1="54500" x2="72000" y2="6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514" y="-189129"/>
            <a:ext cx="1610415" cy="161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14F15C-84C7-7627-87F2-864CC124F2C3}"/>
              </a:ext>
            </a:extLst>
          </p:cNvPr>
          <p:cNvSpPr/>
          <p:nvPr/>
        </p:nvSpPr>
        <p:spPr>
          <a:xfrm>
            <a:off x="336745" y="1399590"/>
            <a:ext cx="677334" cy="29633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B4E2767-7237-64AF-3FE3-6B306C014067}"/>
              </a:ext>
            </a:extLst>
          </p:cNvPr>
          <p:cNvSpPr/>
          <p:nvPr/>
        </p:nvSpPr>
        <p:spPr>
          <a:xfrm>
            <a:off x="11095566" y="200585"/>
            <a:ext cx="846139" cy="780521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B138914-B0B5-62CD-C340-A228894916F6}"/>
              </a:ext>
            </a:extLst>
          </p:cNvPr>
          <p:cNvSpPr/>
          <p:nvPr/>
        </p:nvSpPr>
        <p:spPr>
          <a:xfrm>
            <a:off x="11240151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39C3F66A-D2DC-3596-ED4B-4D58FD72CC37}"/>
              </a:ext>
            </a:extLst>
          </p:cNvPr>
          <p:cNvSpPr/>
          <p:nvPr/>
        </p:nvSpPr>
        <p:spPr>
          <a:xfrm>
            <a:off x="11550679" y="279048"/>
            <a:ext cx="261550" cy="62359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8935EE4-BB2A-2285-6DAF-269BDDE6D91F}"/>
              </a:ext>
            </a:extLst>
          </p:cNvPr>
          <p:cNvSpPr/>
          <p:nvPr/>
        </p:nvSpPr>
        <p:spPr>
          <a:xfrm>
            <a:off x="3171062" y="1914734"/>
            <a:ext cx="6016486" cy="12102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선택지 </a:t>
            </a:r>
            <a:r>
              <a:rPr lang="en-US" altLang="ko-KR" dirty="0"/>
              <a:t>detail – main </a:t>
            </a:r>
            <a:r>
              <a:rPr lang="ko-KR" altLang="en-US" dirty="0"/>
              <a:t>스트링 출력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B83E04-0B88-4844-E5F5-613C365759F3}"/>
              </a:ext>
            </a:extLst>
          </p:cNvPr>
          <p:cNvSpPr/>
          <p:nvPr/>
        </p:nvSpPr>
        <p:spPr>
          <a:xfrm>
            <a:off x="1628093" y="922352"/>
            <a:ext cx="9051483" cy="4579691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58B212-EC4A-6BE3-8E51-FA07AFE26D7A}"/>
              </a:ext>
            </a:extLst>
          </p:cNvPr>
          <p:cNvSpPr txBox="1"/>
          <p:nvPr/>
        </p:nvSpPr>
        <p:spPr>
          <a:xfrm>
            <a:off x="5376533" y="1064334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이벤트 결과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FDDD48F-4313-04D6-319B-1C20EEB4BCCF}"/>
              </a:ext>
            </a:extLst>
          </p:cNvPr>
          <p:cNvSpPr/>
          <p:nvPr/>
        </p:nvSpPr>
        <p:spPr>
          <a:xfrm>
            <a:off x="3157456" y="2639916"/>
            <a:ext cx="6016486" cy="1203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선택지 </a:t>
            </a:r>
            <a:r>
              <a:rPr lang="en-US" altLang="ko-KR" dirty="0" err="1"/>
              <a:t>sub_n_end</a:t>
            </a:r>
            <a:r>
              <a:rPr lang="en-US" altLang="ko-KR" dirty="0"/>
              <a:t> </a:t>
            </a:r>
            <a:r>
              <a:rPr lang="ko-KR" altLang="en-US" dirty="0"/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1100247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1769</Words>
  <Application>Microsoft Office PowerPoint</Application>
  <PresentationFormat>와이드스크린</PresentationFormat>
  <Paragraphs>1105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상준</dc:creator>
  <cp:lastModifiedBy>박 상준</cp:lastModifiedBy>
  <cp:revision>4</cp:revision>
  <dcterms:created xsi:type="dcterms:W3CDTF">2022-11-24T13:07:06Z</dcterms:created>
  <dcterms:modified xsi:type="dcterms:W3CDTF">2023-03-16T15:00:33Z</dcterms:modified>
</cp:coreProperties>
</file>

<file path=docProps/thumbnail.jpeg>
</file>